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ags/tag3.xml" ContentType="application/vnd.openxmlformats-officedocument.presentationml.tags+xml"/>
  <Override PartName="/ppt/theme/theme4.xml" ContentType="application/vnd.openxmlformats-officedocument.theme+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6.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3" r:id="rId3"/>
    <p:sldMasterId id="2147483673" r:id="rId4"/>
    <p:sldMasterId id="2147483676" r:id="rId5"/>
  </p:sldMasterIdLst>
  <p:notesMasterIdLst>
    <p:notesMasterId r:id="rId12"/>
  </p:notesMasterIdLst>
  <p:sldIdLst>
    <p:sldId id="262" r:id="rId6"/>
    <p:sldId id="286" r:id="rId7"/>
    <p:sldId id="288" r:id="rId8"/>
    <p:sldId id="322" r:id="rId9"/>
    <p:sldId id="284" r:id="rId10"/>
    <p:sldId id="324" r:id="rId11"/>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Meulen, Gerbrecht van der (Longziekten kliniek NG)" initials="MGvd(kN" lastIdx="13" clrIdx="0">
    <p:extLst>
      <p:ext uri="{19B8F6BF-5375-455C-9EA6-DF929625EA0E}">
        <p15:presenceInfo xmlns:p15="http://schemas.microsoft.com/office/powerpoint/2012/main" userId="Meulen, Gerbrecht van der (Longziekten kliniek NG)" providerId="None"/>
      </p:ext>
    </p:extLst>
  </p:cmAuthor>
  <p:cmAuthor id="3" name="Oostrom, Melanie (DBH 5B Chemo Unit Utrecht)" initials="OM(5CUU" lastIdx="9" clrIdx="1">
    <p:extLst>
      <p:ext uri="{19B8F6BF-5375-455C-9EA6-DF929625EA0E}">
        <p15:presenceInfo xmlns:p15="http://schemas.microsoft.com/office/powerpoint/2012/main" userId="Oostrom, Melanie (DBH 5B Chemo Unit Utrecht)" providerId="None"/>
      </p:ext>
    </p:extLst>
  </p:cmAuthor>
  <p:cmAuthor id="4" name="Bartels, Dieveke (Waardegedreven zorg&amp;Lean)" initials="BD(z" lastIdx="9" clrIdx="2">
    <p:extLst>
      <p:ext uri="{19B8F6BF-5375-455C-9EA6-DF929625EA0E}">
        <p15:presenceInfo xmlns:p15="http://schemas.microsoft.com/office/powerpoint/2012/main" userId="Bartels, Dieveke (Waardegedreven zorg&amp;Le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EEEE"/>
    <a:srgbClr val="DDDDDD"/>
    <a:srgbClr val="772359"/>
    <a:srgbClr val="E7E7E7"/>
    <a:srgbClr val="CBCBCB"/>
    <a:srgbClr val="F5E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837" autoAdjust="0"/>
  </p:normalViewPr>
  <p:slideViewPr>
    <p:cSldViewPr snapToGrid="0">
      <p:cViewPr varScale="1">
        <p:scale>
          <a:sx n="89" d="100"/>
          <a:sy n="89" d="100"/>
        </p:scale>
        <p:origin x="72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5559" tIns="47779" rIns="95559" bIns="47779"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5559" tIns="47779" rIns="95559" bIns="47779" rtlCol="0"/>
          <a:lstStyle>
            <a:lvl1pPr algn="r">
              <a:defRPr sz="1200"/>
            </a:lvl1pPr>
          </a:lstStyle>
          <a:p>
            <a:fld id="{BE5BE8BD-1E9C-469D-8B31-BCD34E1524DA}" type="datetimeFigureOut">
              <a:rPr lang="nl-NL" smtClean="0"/>
              <a:t>14-3-2025</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59" tIns="47779" rIns="95559" bIns="47779" rtlCol="0" anchor="ctr"/>
          <a:lstStyle/>
          <a:p>
            <a:endParaRPr lang="nl-NL"/>
          </a:p>
        </p:txBody>
      </p:sp>
      <p:sp>
        <p:nvSpPr>
          <p:cNvPr id="5" name="Tijdelijke aanduiding voor notities 4"/>
          <p:cNvSpPr>
            <a:spLocks noGrp="1"/>
          </p:cNvSpPr>
          <p:nvPr>
            <p:ph type="body" sz="quarter" idx="3"/>
          </p:nvPr>
        </p:nvSpPr>
        <p:spPr>
          <a:xfrm>
            <a:off x="679768" y="4777195"/>
            <a:ext cx="5438140" cy="3908614"/>
          </a:xfrm>
          <a:prstGeom prst="rect">
            <a:avLst/>
          </a:prstGeom>
        </p:spPr>
        <p:txBody>
          <a:bodyPr vert="horz" lIns="95559" tIns="47779" rIns="95559" bIns="47779"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4"/>
          </a:xfrm>
          <a:prstGeom prst="rect">
            <a:avLst/>
          </a:prstGeom>
        </p:spPr>
        <p:txBody>
          <a:bodyPr vert="horz" lIns="95559" tIns="47779" rIns="95559" bIns="4777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4"/>
          </a:xfrm>
          <a:prstGeom prst="rect">
            <a:avLst/>
          </a:prstGeom>
        </p:spPr>
        <p:txBody>
          <a:bodyPr vert="horz" lIns="95559" tIns="47779" rIns="95559" bIns="47779" rtlCol="0" anchor="b"/>
          <a:lstStyle>
            <a:lvl1pPr algn="r">
              <a:defRPr sz="1200"/>
            </a:lvl1pPr>
          </a:lstStyle>
          <a:p>
            <a:fld id="{B6043915-DA42-4776-AB55-FDAA3F78E060}" type="slidenum">
              <a:rPr lang="nl-NL" smtClean="0"/>
              <a:t>‹nr.›</a:t>
            </a:fld>
            <a:endParaRPr lang="nl-NL"/>
          </a:p>
        </p:txBody>
      </p:sp>
    </p:spTree>
    <p:extLst>
      <p:ext uri="{BB962C8B-B14F-4D97-AF65-F5344CB8AC3E}">
        <p14:creationId xmlns:p14="http://schemas.microsoft.com/office/powerpoint/2010/main" val="23507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defTabSz="955592">
              <a:defRPr/>
            </a:pPr>
            <a:fld id="{48C176B4-2F3E-4542-A88B-B482618D0CAA}" type="slidenum">
              <a:rPr lang="nl-NL">
                <a:solidFill>
                  <a:prstClr val="black"/>
                </a:solidFill>
                <a:latin typeface="Calibri" panose="020F0502020204030204"/>
              </a:rPr>
              <a:pPr defTabSz="955592">
                <a:defRPr/>
              </a:pPr>
              <a:t>1</a:t>
            </a:fld>
            <a:endParaRPr lang="nl-NL" dirty="0">
              <a:solidFill>
                <a:prstClr val="black"/>
              </a:solidFill>
              <a:latin typeface="Calibri" panose="020F0502020204030204"/>
            </a:endParaRPr>
          </a:p>
        </p:txBody>
      </p:sp>
    </p:spTree>
    <p:extLst>
      <p:ext uri="{BB962C8B-B14F-4D97-AF65-F5344CB8AC3E}">
        <p14:creationId xmlns:p14="http://schemas.microsoft.com/office/powerpoint/2010/main" val="322862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6043915-DA42-4776-AB55-FDAA3F78E060}" type="slidenum">
              <a:rPr lang="nl-NL" smtClean="0"/>
              <a:t>2</a:t>
            </a:fld>
            <a:endParaRPr lang="nl-NL"/>
          </a:p>
        </p:txBody>
      </p:sp>
    </p:spTree>
    <p:extLst>
      <p:ext uri="{BB962C8B-B14F-4D97-AF65-F5344CB8AC3E}">
        <p14:creationId xmlns:p14="http://schemas.microsoft.com/office/powerpoint/2010/main" val="2817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90000"/>
              </a:lnSpc>
              <a:spcBef>
                <a:spcPts val="209"/>
              </a:spcBef>
              <a:spcAft>
                <a:spcPts val="209"/>
              </a:spcAft>
            </a:pPr>
            <a:r>
              <a:rPr lang="nl-NL" dirty="0"/>
              <a:t>17 weken 2024</a:t>
            </a:r>
          </a:p>
          <a:p>
            <a:pPr>
              <a:lnSpc>
                <a:spcPct val="90000"/>
              </a:lnSpc>
              <a:spcBef>
                <a:spcPts val="209"/>
              </a:spcBef>
              <a:spcAft>
                <a:spcPts val="209"/>
              </a:spcAft>
            </a:pPr>
            <a:r>
              <a:rPr lang="nl-NL" dirty="0"/>
              <a:t>13 weken 2025</a:t>
            </a:r>
          </a:p>
          <a:p>
            <a:endParaRPr lang="nl-NL" dirty="0"/>
          </a:p>
        </p:txBody>
      </p:sp>
      <p:sp>
        <p:nvSpPr>
          <p:cNvPr id="4" name="Tijdelijke aanduiding voor dianummer 3"/>
          <p:cNvSpPr>
            <a:spLocks noGrp="1"/>
          </p:cNvSpPr>
          <p:nvPr>
            <p:ph type="sldNum" sz="quarter" idx="10"/>
          </p:nvPr>
        </p:nvSpPr>
        <p:spPr/>
        <p:txBody>
          <a:bodyPr/>
          <a:lstStyle/>
          <a:p>
            <a:fld id="{B6043915-DA42-4776-AB55-FDAA3F78E060}" type="slidenum">
              <a:rPr lang="nl-NL" smtClean="0"/>
              <a:t>4</a:t>
            </a:fld>
            <a:endParaRPr lang="nl-NL"/>
          </a:p>
        </p:txBody>
      </p:sp>
    </p:spTree>
    <p:extLst>
      <p:ext uri="{BB962C8B-B14F-4D97-AF65-F5344CB8AC3E}">
        <p14:creationId xmlns:p14="http://schemas.microsoft.com/office/powerpoint/2010/main" val="48773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MET FOTO (DONKER)">
    <p:bg>
      <p:bgPr>
        <a:solidFill>
          <a:schemeClr val="accent1"/>
        </a:solidFill>
        <a:effectLst/>
      </p:bgPr>
    </p:bg>
    <p:spTree>
      <p:nvGrpSpPr>
        <p:cNvPr id="1" name=""/>
        <p:cNvGrpSpPr/>
        <p:nvPr/>
      </p:nvGrpSpPr>
      <p:grpSpPr>
        <a:xfrm>
          <a:off x="0" y="0"/>
          <a:ext cx="0" cy="0"/>
          <a:chOff x="0" y="0"/>
          <a:chExt cx="0" cy="0"/>
        </a:xfrm>
      </p:grpSpPr>
      <p:sp>
        <p:nvSpPr>
          <p:cNvPr id="69" name="cover paars">
            <a:extLst>
              <a:ext uri="{FF2B5EF4-FFF2-40B4-BE49-F238E27FC236}">
                <a16:creationId xmlns:a16="http://schemas.microsoft.com/office/drawing/2014/main" id="{FAEEE913-9720-45E3-94BF-B8913DF61C0C}"/>
              </a:ext>
            </a:extLst>
          </p:cNvPr>
          <p:cNvSpPr/>
          <p:nvPr userDrawn="1"/>
        </p:nvSpPr>
        <p:spPr>
          <a:xfrm>
            <a:off x="0" y="6498000"/>
            <a:ext cx="12192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err="1">
              <a:ln>
                <a:noFill/>
              </a:ln>
              <a:solidFill>
                <a:prstClr val="white"/>
              </a:solidFill>
              <a:effectLst/>
              <a:uLnTx/>
              <a:uFillTx/>
              <a:latin typeface="Alwyn"/>
              <a:ea typeface="+mn-ea"/>
              <a:cs typeface="+mn-cs"/>
            </a:endParaRPr>
          </a:p>
        </p:txBody>
      </p:sp>
      <p:sp>
        <p:nvSpPr>
          <p:cNvPr id="39" name="Picture Placeholder 37">
            <a:extLst>
              <a:ext uri="{FF2B5EF4-FFF2-40B4-BE49-F238E27FC236}">
                <a16:creationId xmlns:a16="http://schemas.microsoft.com/office/drawing/2014/main" id="{5242D2B4-C524-4048-B671-679A0AC20F0C}"/>
              </a:ext>
            </a:extLst>
          </p:cNvPr>
          <p:cNvSpPr>
            <a:spLocks noGrp="1"/>
          </p:cNvSpPr>
          <p:nvPr>
            <p:ph type="pic" sz="quarter" idx="17" hasCustomPrompt="1"/>
          </p:nvPr>
        </p:nvSpPr>
        <p:spPr>
          <a:xfrm>
            <a:off x="7111999" y="1"/>
            <a:ext cx="5080001" cy="6858000"/>
          </a:xfrm>
          <a:solidFill>
            <a:schemeClr val="bg1">
              <a:lumMod val="95000"/>
            </a:schemeClr>
          </a:solidFill>
        </p:spPr>
        <p:txBody>
          <a:bodyPr vert="horz" wrap="square" lIns="0" tIns="180000" rIns="0" bIns="0" rtlCol="0" anchor="ctr" anchorCtr="0">
            <a:noAutofit/>
          </a:bodyPr>
          <a:lstStyle>
            <a:lvl1pPr>
              <a:defRPr lang="nl-NL" sz="1200" i="1">
                <a:solidFill>
                  <a:schemeClr val="bg1">
                    <a:lumMod val="50000"/>
                  </a:schemeClr>
                </a:solidFill>
              </a:defRPr>
            </a:lvl1pPr>
          </a:lstStyle>
          <a:p>
            <a:pPr marL="0" lvl="0" indent="0" algn="ctr">
              <a:spcBef>
                <a:spcPts val="0"/>
              </a:spcBef>
              <a:spcAft>
                <a:spcPts val="0"/>
              </a:spcAft>
              <a:buNone/>
            </a:pPr>
            <a:r>
              <a:rPr lang="nl-NL" dirty="0"/>
              <a:t>Selecteer dit kader, ga naar de tab ‘Slidebuilder’, klik op ‘Afbeeldingen’, selecteer de gewenste afbeelding en klik op ‘Invoegen’.</a:t>
            </a:r>
          </a:p>
        </p:txBody>
      </p:sp>
      <p:sp>
        <p:nvSpPr>
          <p:cNvPr id="13" name="Ondertitel 2">
            <a:extLst>
              <a:ext uri="{FF2B5EF4-FFF2-40B4-BE49-F238E27FC236}">
                <a16:creationId xmlns:a16="http://schemas.microsoft.com/office/drawing/2014/main" id="{91FFC8FE-FB86-4A14-BE94-53A09BC0C8A6}"/>
              </a:ext>
            </a:extLst>
          </p:cNvPr>
          <p:cNvSpPr>
            <a:spLocks noGrp="1"/>
          </p:cNvSpPr>
          <p:nvPr>
            <p:ph type="subTitle" idx="14" hasCustomPrompt="1"/>
          </p:nvPr>
        </p:nvSpPr>
        <p:spPr>
          <a:xfrm>
            <a:off x="720000" y="2532413"/>
            <a:ext cx="5375994" cy="996720"/>
          </a:xfrm>
          <a:prstGeom prst="rect">
            <a:avLst/>
          </a:prstGeom>
          <a:noFill/>
        </p:spPr>
        <p:txBody>
          <a:bodyPr wrap="square" lIns="0" rIns="0" anchor="t"/>
          <a:lstStyle>
            <a:lvl1pPr marL="0" indent="0" algn="l">
              <a:lnSpc>
                <a:spcPct val="100000"/>
              </a:lnSpc>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 naam spreker</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1" y="729308"/>
            <a:ext cx="5375994" cy="1620192"/>
          </a:xfrm>
        </p:spPr>
        <p:txBody>
          <a:bodyPr wrap="square" anchor="b">
            <a:normAutofit/>
          </a:bodyPr>
          <a:lstStyle>
            <a:lvl1pPr>
              <a:lnSpc>
                <a:spcPct val="90000"/>
              </a:lnSpc>
              <a:defRPr sz="3200">
                <a:solidFill>
                  <a:schemeClr val="bg1"/>
                </a:solidFill>
              </a:defRPr>
            </a:lvl1pPr>
          </a:lstStyle>
          <a:p>
            <a:r>
              <a:rPr lang="en-GB" dirty="0"/>
              <a:t>TITELDIA MET FOTO (DONKER)</a:t>
            </a:r>
          </a:p>
        </p:txBody>
      </p:sp>
      <p:grpSp>
        <p:nvGrpSpPr>
          <p:cNvPr id="55" name="GRID" hidden="1">
            <a:extLst>
              <a:ext uri="{FF2B5EF4-FFF2-40B4-BE49-F238E27FC236}">
                <a16:creationId xmlns:a16="http://schemas.microsoft.com/office/drawing/2014/main" id="{F5AF6E74-5EEE-4818-9B44-2B52129F860E}"/>
              </a:ext>
            </a:extLst>
          </p:cNvPr>
          <p:cNvGrpSpPr/>
          <p:nvPr userDrawn="1"/>
        </p:nvGrpSpPr>
        <p:grpSpPr>
          <a:xfrm>
            <a:off x="-631410" y="-628650"/>
            <a:ext cx="13223459" cy="7924800"/>
            <a:chOff x="-631410" y="-628650"/>
            <a:chExt cx="13223459" cy="7924800"/>
          </a:xfrm>
        </p:grpSpPr>
        <p:grpSp>
          <p:nvGrpSpPr>
            <p:cNvPr id="33" name="grid">
              <a:extLst>
                <a:ext uri="{FF2B5EF4-FFF2-40B4-BE49-F238E27FC236}">
                  <a16:creationId xmlns:a16="http://schemas.microsoft.com/office/drawing/2014/main" id="{DA08C2C2-EA49-49BD-B465-C7FA96E310AE}"/>
                </a:ext>
              </a:extLst>
            </p:cNvPr>
            <p:cNvGrpSpPr/>
            <p:nvPr userDrawn="1"/>
          </p:nvGrpSpPr>
          <p:grpSpPr>
            <a:xfrm>
              <a:off x="-476250" y="-628650"/>
              <a:ext cx="13068299" cy="7924800"/>
              <a:chOff x="-476250" y="-628650"/>
              <a:chExt cx="13068299" cy="7924800"/>
            </a:xfrm>
          </p:grpSpPr>
          <p:grpSp>
            <p:nvGrpSpPr>
              <p:cNvPr id="29" name="Group 28">
                <a:extLst>
                  <a:ext uri="{FF2B5EF4-FFF2-40B4-BE49-F238E27FC236}">
                    <a16:creationId xmlns:a16="http://schemas.microsoft.com/office/drawing/2014/main" id="{4266F659-481B-4C0F-A357-EF90247C3319}"/>
                  </a:ext>
                </a:extLst>
              </p:cNvPr>
              <p:cNvGrpSpPr/>
              <p:nvPr userDrawn="1"/>
            </p:nvGrpSpPr>
            <p:grpSpPr>
              <a:xfrm>
                <a:off x="0" y="-628650"/>
                <a:ext cx="12192000" cy="7924800"/>
                <a:chOff x="0" y="-3263900"/>
                <a:chExt cx="12192000" cy="15316200"/>
              </a:xfrm>
            </p:grpSpPr>
            <p:cxnSp>
              <p:nvCxnSpPr>
                <p:cNvPr id="12" name="Straight Connector 11">
                  <a:extLst>
                    <a:ext uri="{FF2B5EF4-FFF2-40B4-BE49-F238E27FC236}">
                      <a16:creationId xmlns:a16="http://schemas.microsoft.com/office/drawing/2014/main" id="{B1F7CB67-A561-4D18-8D8A-20CF3A12FA00}"/>
                    </a:ext>
                  </a:extLst>
                </p:cNvPr>
                <p:cNvCxnSpPr>
                  <a:cxnSpLocks/>
                </p:cNvCxnSpPr>
                <p:nvPr userDrawn="1"/>
              </p:nvCxnSpPr>
              <p:spPr>
                <a:xfrm rot="5400000">
                  <a:off x="4533900" y="439420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D3B068-6B3A-4C28-8AD9-F3D1B7FD60DE}"/>
                    </a:ext>
                  </a:extLst>
                </p:cNvPr>
                <p:cNvCxnSpPr>
                  <a:cxnSpLocks/>
                </p:cNvCxnSpPr>
                <p:nvPr userDrawn="1"/>
              </p:nvCxnSpPr>
              <p:spPr>
                <a:xfrm rot="5400000">
                  <a:off x="-7658100" y="439420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DA56B8-D55C-4D9B-B020-E00E89A78A90}"/>
                    </a:ext>
                  </a:extLst>
                </p:cNvPr>
                <p:cNvCxnSpPr>
                  <a:cxnSpLocks/>
                </p:cNvCxnSpPr>
                <p:nvPr userDrawn="1"/>
              </p:nvCxnSpPr>
              <p:spPr>
                <a:xfrm rot="5400000">
                  <a:off x="-3594100" y="439420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2CB8449-AB36-44EB-82EB-B4649EE4C128}"/>
                    </a:ext>
                  </a:extLst>
                </p:cNvPr>
                <p:cNvCxnSpPr>
                  <a:cxnSpLocks/>
                </p:cNvCxnSpPr>
                <p:nvPr userDrawn="1"/>
              </p:nvCxnSpPr>
              <p:spPr>
                <a:xfrm rot="5400000">
                  <a:off x="469900" y="439420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A805E0A-04F4-431E-AEEC-6EF35A408374}"/>
                    </a:ext>
                  </a:extLst>
                </p:cNvPr>
                <p:cNvCxnSpPr>
                  <a:cxnSpLocks/>
                </p:cNvCxnSpPr>
                <p:nvPr userDrawn="1"/>
              </p:nvCxnSpPr>
              <p:spPr>
                <a:xfrm rot="5400000">
                  <a:off x="-1562100" y="439420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79DA89F-A7C5-490B-A6B1-3B8061A4A757}"/>
                    </a:ext>
                  </a:extLst>
                </p:cNvPr>
                <p:cNvCxnSpPr>
                  <a:cxnSpLocks/>
                </p:cNvCxnSpPr>
                <p:nvPr userDrawn="1"/>
              </p:nvCxnSpPr>
              <p:spPr>
                <a:xfrm rot="5400000">
                  <a:off x="-6923582" y="4394200"/>
                  <a:ext cx="153162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8702AB20-819C-420F-83A8-BC05FFF8950A}"/>
                  </a:ext>
                </a:extLst>
              </p:cNvPr>
              <p:cNvCxnSpPr>
                <a:cxnSpLocks/>
              </p:cNvCxnSpPr>
              <p:nvPr userDrawn="1"/>
            </p:nvCxnSpPr>
            <p:spPr>
              <a:xfrm>
                <a:off x="7112000" y="-590550"/>
                <a:ext cx="0" cy="788670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4B3A6A71-E12D-4796-836B-AFE8C5D843DF}"/>
                  </a:ext>
                </a:extLst>
              </p:cNvPr>
              <p:cNvGrpSpPr/>
              <p:nvPr userDrawn="1"/>
            </p:nvGrpSpPr>
            <p:grpSpPr>
              <a:xfrm>
                <a:off x="-476250" y="0"/>
                <a:ext cx="13068299" cy="6858000"/>
                <a:chOff x="-1333500" y="0"/>
                <a:chExt cx="15316200" cy="6858000"/>
              </a:xfrm>
            </p:grpSpPr>
            <p:cxnSp>
              <p:nvCxnSpPr>
                <p:cNvPr id="8" name="Straight Connector 7">
                  <a:extLst>
                    <a:ext uri="{FF2B5EF4-FFF2-40B4-BE49-F238E27FC236}">
                      <a16:creationId xmlns:a16="http://schemas.microsoft.com/office/drawing/2014/main" id="{A3F14CAA-D771-47C6-BD9D-D66B2D773F50}"/>
                    </a:ext>
                  </a:extLst>
                </p:cNvPr>
                <p:cNvCxnSpPr>
                  <a:cxnSpLocks/>
                </p:cNvCxnSpPr>
                <p:nvPr userDrawn="1"/>
              </p:nvCxnSpPr>
              <p:spPr>
                <a:xfrm>
                  <a:off x="-1333500" y="685800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73AD24-3D0A-4771-9324-EAA09A1F9B3C}"/>
                    </a:ext>
                  </a:extLst>
                </p:cNvPr>
                <p:cNvCxnSpPr>
                  <a:cxnSpLocks/>
                </p:cNvCxnSpPr>
                <p:nvPr userDrawn="1"/>
              </p:nvCxnSpPr>
              <p:spPr>
                <a:xfrm>
                  <a:off x="-1333500" y="457200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913F79-0DA8-44F6-9BB3-1E3136B4C9BC}"/>
                    </a:ext>
                  </a:extLst>
                </p:cNvPr>
                <p:cNvCxnSpPr>
                  <a:cxnSpLocks/>
                </p:cNvCxnSpPr>
                <p:nvPr userDrawn="1"/>
              </p:nvCxnSpPr>
              <p:spPr>
                <a:xfrm>
                  <a:off x="-1333500" y="228600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4C4DA0-7B8A-4822-B30E-3D989BAE53AE}"/>
                    </a:ext>
                  </a:extLst>
                </p:cNvPr>
                <p:cNvCxnSpPr>
                  <a:cxnSpLocks/>
                </p:cNvCxnSpPr>
                <p:nvPr userDrawn="1"/>
              </p:nvCxnSpPr>
              <p:spPr>
                <a:xfrm>
                  <a:off x="-1333500" y="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cxnSp>
          <p:nvCxnSpPr>
            <p:cNvPr id="53" name="Straight Connector 52">
              <a:extLst>
                <a:ext uri="{FF2B5EF4-FFF2-40B4-BE49-F238E27FC236}">
                  <a16:creationId xmlns:a16="http://schemas.microsoft.com/office/drawing/2014/main" id="{C5344A97-FCED-4EF2-BCED-3C1D3353630F}"/>
                </a:ext>
              </a:extLst>
            </p:cNvPr>
            <p:cNvCxnSpPr>
              <a:cxnSpLocks/>
            </p:cNvCxnSpPr>
            <p:nvPr userDrawn="1"/>
          </p:nvCxnSpPr>
          <p:spPr>
            <a:xfrm>
              <a:off x="-631410" y="6138000"/>
              <a:ext cx="79248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9E85A1D-A55A-4FDA-A494-87323AC2F958}"/>
                </a:ext>
              </a:extLst>
            </p:cNvPr>
            <p:cNvCxnSpPr>
              <a:cxnSpLocks/>
            </p:cNvCxnSpPr>
            <p:nvPr userDrawn="1"/>
          </p:nvCxnSpPr>
          <p:spPr>
            <a:xfrm>
              <a:off x="-631410" y="720000"/>
              <a:ext cx="79248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sp>
        <p:nvSpPr>
          <p:cNvPr id="27" name="Rechthoek: afgeronde hoeken 6">
            <a:extLst>
              <a:ext uri="{FF2B5EF4-FFF2-40B4-BE49-F238E27FC236}">
                <a16:creationId xmlns:a16="http://schemas.microsoft.com/office/drawing/2014/main" id="{14C3FBBB-5CFE-4153-8D95-B70C0CB507A4}"/>
              </a:ext>
            </a:extLst>
          </p:cNvPr>
          <p:cNvSpPr/>
          <p:nvPr userDrawn="1"/>
        </p:nvSpPr>
        <p:spPr>
          <a:xfrm>
            <a:off x="731837" y="-468000"/>
            <a:ext cx="10728326" cy="3019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all" spc="0" normalizeH="0" baseline="0" noProof="0" dirty="0">
                <a:ln>
                  <a:noFill/>
                </a:ln>
                <a:solidFill>
                  <a:srgbClr val="840054"/>
                </a:solidFill>
                <a:effectLst/>
                <a:uLnTx/>
                <a:uFillTx/>
                <a:latin typeface="Alwyn"/>
                <a:ea typeface="+mn-ea"/>
                <a:cs typeface="+mn-cs"/>
              </a:rPr>
              <a:t>TITELDIA PAARS – MET foto</a:t>
            </a:r>
          </a:p>
        </p:txBody>
      </p:sp>
      <p:sp>
        <p:nvSpPr>
          <p:cNvPr id="32" name="Tijdelijke aanduiding voor datum 3">
            <a:extLst>
              <a:ext uri="{FF2B5EF4-FFF2-40B4-BE49-F238E27FC236}">
                <a16:creationId xmlns:a16="http://schemas.microsoft.com/office/drawing/2014/main" id="{3ED9964E-B8E1-4C66-A265-ABDE53B1E205}"/>
              </a:ext>
            </a:extLst>
          </p:cNvPr>
          <p:cNvSpPr>
            <a:spLocks noGrp="1"/>
          </p:cNvSpPr>
          <p:nvPr>
            <p:ph type="dt" sz="half" idx="10"/>
          </p:nvPr>
        </p:nvSpPr>
        <p:spPr>
          <a:xfrm>
            <a:off x="8572500" y="6366429"/>
            <a:ext cx="3396524" cy="288000"/>
          </a:xfrm>
          <a:prstGeom prst="rect">
            <a:avLst/>
          </a:prstGeom>
        </p:spPr>
        <p:txBody>
          <a:bodyPr lIns="0" tIns="0" rIns="0" bIns="0" anchor="ctr"/>
          <a:lstStyle>
            <a:lvl1pPr algn="r">
              <a:defRPr sz="2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white"/>
              </a:solidFill>
              <a:effectLst/>
              <a:uLnTx/>
              <a:uFillTx/>
              <a:latin typeface="Alwyn"/>
              <a:ea typeface="+mn-ea"/>
              <a:cs typeface="+mn-cs"/>
            </a:endParaRPr>
          </a:p>
        </p:txBody>
      </p:sp>
      <p:grpSp>
        <p:nvGrpSpPr>
          <p:cNvPr id="106" name="Group 105">
            <a:extLst>
              <a:ext uri="{FF2B5EF4-FFF2-40B4-BE49-F238E27FC236}">
                <a16:creationId xmlns:a16="http://schemas.microsoft.com/office/drawing/2014/main" id="{07A59CDE-E567-473F-993B-4BED3F165773}"/>
              </a:ext>
            </a:extLst>
          </p:cNvPr>
          <p:cNvGrpSpPr/>
          <p:nvPr userDrawn="1"/>
        </p:nvGrpSpPr>
        <p:grpSpPr>
          <a:xfrm>
            <a:off x="722820" y="5517068"/>
            <a:ext cx="3071653" cy="627225"/>
            <a:chOff x="576770" y="5635712"/>
            <a:chExt cx="3071653" cy="627225"/>
          </a:xfrm>
          <a:solidFill>
            <a:schemeClr val="bg1"/>
          </a:solidFill>
        </p:grpSpPr>
        <p:grpSp>
          <p:nvGrpSpPr>
            <p:cNvPr id="74" name="Graphic 71">
              <a:extLst>
                <a:ext uri="{FF2B5EF4-FFF2-40B4-BE49-F238E27FC236}">
                  <a16:creationId xmlns:a16="http://schemas.microsoft.com/office/drawing/2014/main" id="{753824A6-4DB8-4A3D-8004-5DEDA619F2F5}"/>
                </a:ext>
              </a:extLst>
            </p:cNvPr>
            <p:cNvGrpSpPr/>
            <p:nvPr/>
          </p:nvGrpSpPr>
          <p:grpSpPr>
            <a:xfrm>
              <a:off x="1734583" y="6115364"/>
              <a:ext cx="1907530" cy="147573"/>
              <a:chOff x="1734583" y="6115364"/>
              <a:chExt cx="1907530" cy="147573"/>
            </a:xfrm>
            <a:grpFill/>
          </p:grpSpPr>
          <p:sp>
            <p:nvSpPr>
              <p:cNvPr id="75" name="Freeform: Shape 74">
                <a:extLst>
                  <a:ext uri="{FF2B5EF4-FFF2-40B4-BE49-F238E27FC236}">
                    <a16:creationId xmlns:a16="http://schemas.microsoft.com/office/drawing/2014/main" id="{C578D628-07B7-49A6-ADE9-37BAD13EEAD3}"/>
                  </a:ext>
                </a:extLst>
              </p:cNvPr>
              <p:cNvSpPr/>
              <p:nvPr/>
            </p:nvSpPr>
            <p:spPr>
              <a:xfrm>
                <a:off x="1734583" y="6156451"/>
                <a:ext cx="80634" cy="106486"/>
              </a:xfrm>
              <a:custGeom>
                <a:avLst/>
                <a:gdLst>
                  <a:gd name="connsiteX0" fmla="*/ 76480 w 80634"/>
                  <a:gd name="connsiteY0" fmla="*/ 59399 h 106486"/>
                  <a:gd name="connsiteX1" fmla="*/ 20313 w 80634"/>
                  <a:gd name="connsiteY1" fmla="*/ 59399 h 106486"/>
                  <a:gd name="connsiteX2" fmla="*/ 20313 w 80634"/>
                  <a:gd name="connsiteY2" fmla="*/ 64631 h 106486"/>
                  <a:gd name="connsiteX3" fmla="*/ 25237 w 80634"/>
                  <a:gd name="connsiteY3" fmla="*/ 80019 h 106486"/>
                  <a:gd name="connsiteX4" fmla="*/ 43395 w 80634"/>
                  <a:gd name="connsiteY4" fmla="*/ 87713 h 106486"/>
                  <a:gd name="connsiteX5" fmla="*/ 72787 w 80634"/>
                  <a:gd name="connsiteY5" fmla="*/ 82481 h 106486"/>
                  <a:gd name="connsiteX6" fmla="*/ 77249 w 80634"/>
                  <a:gd name="connsiteY6" fmla="*/ 100178 h 106486"/>
                  <a:gd name="connsiteX7" fmla="*/ 43549 w 80634"/>
                  <a:gd name="connsiteY7" fmla="*/ 106487 h 106486"/>
                  <a:gd name="connsiteX8" fmla="*/ 10926 w 80634"/>
                  <a:gd name="connsiteY8" fmla="*/ 93407 h 106486"/>
                  <a:gd name="connsiteX9" fmla="*/ 0 w 80634"/>
                  <a:gd name="connsiteY9" fmla="*/ 64631 h 106486"/>
                  <a:gd name="connsiteX10" fmla="*/ 0 w 80634"/>
                  <a:gd name="connsiteY10" fmla="*/ 41856 h 106486"/>
                  <a:gd name="connsiteX11" fmla="*/ 10772 w 80634"/>
                  <a:gd name="connsiteY11" fmla="*/ 12772 h 106486"/>
                  <a:gd name="connsiteX12" fmla="*/ 40317 w 80634"/>
                  <a:gd name="connsiteY12" fmla="*/ 0 h 106486"/>
                  <a:gd name="connsiteX13" fmla="*/ 70017 w 80634"/>
                  <a:gd name="connsiteY13" fmla="*/ 13080 h 106486"/>
                  <a:gd name="connsiteX14" fmla="*/ 80635 w 80634"/>
                  <a:gd name="connsiteY14" fmla="*/ 42010 h 106486"/>
                  <a:gd name="connsiteX15" fmla="*/ 80635 w 80634"/>
                  <a:gd name="connsiteY15" fmla="*/ 55398 h 106486"/>
                  <a:gd name="connsiteX16" fmla="*/ 76480 w 80634"/>
                  <a:gd name="connsiteY16" fmla="*/ 59399 h 106486"/>
                  <a:gd name="connsiteX17" fmla="*/ 40163 w 80634"/>
                  <a:gd name="connsiteY17" fmla="*/ 18620 h 106486"/>
                  <a:gd name="connsiteX18" fmla="*/ 20159 w 80634"/>
                  <a:gd name="connsiteY18" fmla="*/ 44010 h 106486"/>
                  <a:gd name="connsiteX19" fmla="*/ 59860 w 80634"/>
                  <a:gd name="connsiteY19" fmla="*/ 44010 h 106486"/>
                  <a:gd name="connsiteX20" fmla="*/ 40163 w 80634"/>
                  <a:gd name="connsiteY20" fmla="*/ 18620 h 1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34" h="106486">
                    <a:moveTo>
                      <a:pt x="76480" y="59399"/>
                    </a:moveTo>
                    <a:lnTo>
                      <a:pt x="20313" y="59399"/>
                    </a:lnTo>
                    <a:lnTo>
                      <a:pt x="20313" y="64631"/>
                    </a:lnTo>
                    <a:cubicBezTo>
                      <a:pt x="20313" y="70786"/>
                      <a:pt x="22005" y="76018"/>
                      <a:pt x="25237" y="80019"/>
                    </a:cubicBezTo>
                    <a:cubicBezTo>
                      <a:pt x="29238" y="85251"/>
                      <a:pt x="35393" y="87713"/>
                      <a:pt x="43395" y="87713"/>
                    </a:cubicBezTo>
                    <a:cubicBezTo>
                      <a:pt x="50166" y="87713"/>
                      <a:pt x="59860" y="86020"/>
                      <a:pt x="72787" y="82481"/>
                    </a:cubicBezTo>
                    <a:lnTo>
                      <a:pt x="77249" y="100178"/>
                    </a:lnTo>
                    <a:cubicBezTo>
                      <a:pt x="64785" y="104332"/>
                      <a:pt x="53705" y="106487"/>
                      <a:pt x="43549" y="106487"/>
                    </a:cubicBezTo>
                    <a:cubicBezTo>
                      <a:pt x="30007" y="106487"/>
                      <a:pt x="19082" y="102024"/>
                      <a:pt x="10926" y="93407"/>
                    </a:cubicBezTo>
                    <a:cubicBezTo>
                      <a:pt x="3693" y="85559"/>
                      <a:pt x="0" y="76018"/>
                      <a:pt x="0" y="64631"/>
                    </a:cubicBezTo>
                    <a:lnTo>
                      <a:pt x="0" y="41856"/>
                    </a:lnTo>
                    <a:cubicBezTo>
                      <a:pt x="0" y="30315"/>
                      <a:pt x="3693" y="20620"/>
                      <a:pt x="10772" y="12772"/>
                    </a:cubicBezTo>
                    <a:cubicBezTo>
                      <a:pt x="18312" y="4155"/>
                      <a:pt x="28161" y="0"/>
                      <a:pt x="40317" y="0"/>
                    </a:cubicBezTo>
                    <a:cubicBezTo>
                      <a:pt x="52474" y="0"/>
                      <a:pt x="62323" y="4463"/>
                      <a:pt x="70017" y="13080"/>
                    </a:cubicBezTo>
                    <a:cubicBezTo>
                      <a:pt x="77095" y="21082"/>
                      <a:pt x="80635" y="30777"/>
                      <a:pt x="80635" y="42010"/>
                    </a:cubicBezTo>
                    <a:lnTo>
                      <a:pt x="80635" y="55398"/>
                    </a:lnTo>
                    <a:cubicBezTo>
                      <a:pt x="80481" y="58014"/>
                      <a:pt x="79096" y="59399"/>
                      <a:pt x="76480" y="59399"/>
                    </a:cubicBezTo>
                    <a:close/>
                    <a:moveTo>
                      <a:pt x="40163" y="18620"/>
                    </a:moveTo>
                    <a:cubicBezTo>
                      <a:pt x="27391" y="18620"/>
                      <a:pt x="20774" y="27083"/>
                      <a:pt x="20159" y="44010"/>
                    </a:cubicBezTo>
                    <a:lnTo>
                      <a:pt x="59860" y="44010"/>
                    </a:lnTo>
                    <a:cubicBezTo>
                      <a:pt x="59707" y="27083"/>
                      <a:pt x="53090" y="18620"/>
                      <a:pt x="40163" y="18620"/>
                    </a:cubicBez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76" name="Freeform: Shape 75">
                <a:extLst>
                  <a:ext uri="{FF2B5EF4-FFF2-40B4-BE49-F238E27FC236}">
                    <a16:creationId xmlns:a16="http://schemas.microsoft.com/office/drawing/2014/main" id="{9A89BDB9-3BDA-48DE-BE1D-D601523B84EC}"/>
                  </a:ext>
                </a:extLst>
              </p:cNvPr>
              <p:cNvSpPr/>
              <p:nvPr/>
            </p:nvSpPr>
            <p:spPr>
              <a:xfrm>
                <a:off x="1835069" y="6156451"/>
                <a:ext cx="80480" cy="106486"/>
              </a:xfrm>
              <a:custGeom>
                <a:avLst/>
                <a:gdLst>
                  <a:gd name="connsiteX0" fmla="*/ 76480 w 80480"/>
                  <a:gd name="connsiteY0" fmla="*/ 59399 h 106486"/>
                  <a:gd name="connsiteX1" fmla="*/ 20313 w 80480"/>
                  <a:gd name="connsiteY1" fmla="*/ 59399 h 106486"/>
                  <a:gd name="connsiteX2" fmla="*/ 20313 w 80480"/>
                  <a:gd name="connsiteY2" fmla="*/ 64631 h 106486"/>
                  <a:gd name="connsiteX3" fmla="*/ 25237 w 80480"/>
                  <a:gd name="connsiteY3" fmla="*/ 80019 h 106486"/>
                  <a:gd name="connsiteX4" fmla="*/ 43395 w 80480"/>
                  <a:gd name="connsiteY4" fmla="*/ 87713 h 106486"/>
                  <a:gd name="connsiteX5" fmla="*/ 72787 w 80480"/>
                  <a:gd name="connsiteY5" fmla="*/ 82481 h 106486"/>
                  <a:gd name="connsiteX6" fmla="*/ 77249 w 80480"/>
                  <a:gd name="connsiteY6" fmla="*/ 100178 h 106486"/>
                  <a:gd name="connsiteX7" fmla="*/ 43549 w 80480"/>
                  <a:gd name="connsiteY7" fmla="*/ 106487 h 106486"/>
                  <a:gd name="connsiteX8" fmla="*/ 10926 w 80480"/>
                  <a:gd name="connsiteY8" fmla="*/ 93407 h 106486"/>
                  <a:gd name="connsiteX9" fmla="*/ 0 w 80480"/>
                  <a:gd name="connsiteY9" fmla="*/ 64631 h 106486"/>
                  <a:gd name="connsiteX10" fmla="*/ 0 w 80480"/>
                  <a:gd name="connsiteY10" fmla="*/ 41856 h 106486"/>
                  <a:gd name="connsiteX11" fmla="*/ 10772 w 80480"/>
                  <a:gd name="connsiteY11" fmla="*/ 12772 h 106486"/>
                  <a:gd name="connsiteX12" fmla="*/ 40317 w 80480"/>
                  <a:gd name="connsiteY12" fmla="*/ 0 h 106486"/>
                  <a:gd name="connsiteX13" fmla="*/ 70017 w 80480"/>
                  <a:gd name="connsiteY13" fmla="*/ 13080 h 106486"/>
                  <a:gd name="connsiteX14" fmla="*/ 80481 w 80480"/>
                  <a:gd name="connsiteY14" fmla="*/ 41856 h 106486"/>
                  <a:gd name="connsiteX15" fmla="*/ 80481 w 80480"/>
                  <a:gd name="connsiteY15" fmla="*/ 55244 h 106486"/>
                  <a:gd name="connsiteX16" fmla="*/ 76480 w 80480"/>
                  <a:gd name="connsiteY16" fmla="*/ 59399 h 106486"/>
                  <a:gd name="connsiteX17" fmla="*/ 40163 w 80480"/>
                  <a:gd name="connsiteY17" fmla="*/ 18620 h 106486"/>
                  <a:gd name="connsiteX18" fmla="*/ 20159 w 80480"/>
                  <a:gd name="connsiteY18" fmla="*/ 44010 h 106486"/>
                  <a:gd name="connsiteX19" fmla="*/ 59860 w 80480"/>
                  <a:gd name="connsiteY19" fmla="*/ 44010 h 106486"/>
                  <a:gd name="connsiteX20" fmla="*/ 40163 w 80480"/>
                  <a:gd name="connsiteY20" fmla="*/ 18620 h 1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480" h="106486">
                    <a:moveTo>
                      <a:pt x="76480" y="59399"/>
                    </a:moveTo>
                    <a:lnTo>
                      <a:pt x="20313" y="59399"/>
                    </a:lnTo>
                    <a:lnTo>
                      <a:pt x="20313" y="64631"/>
                    </a:lnTo>
                    <a:cubicBezTo>
                      <a:pt x="20313" y="70786"/>
                      <a:pt x="22005" y="76018"/>
                      <a:pt x="25237" y="80019"/>
                    </a:cubicBezTo>
                    <a:cubicBezTo>
                      <a:pt x="29238" y="85251"/>
                      <a:pt x="35393" y="87713"/>
                      <a:pt x="43395" y="87713"/>
                    </a:cubicBezTo>
                    <a:cubicBezTo>
                      <a:pt x="50166" y="87713"/>
                      <a:pt x="59860" y="86020"/>
                      <a:pt x="72787" y="82481"/>
                    </a:cubicBezTo>
                    <a:lnTo>
                      <a:pt x="77249" y="100178"/>
                    </a:lnTo>
                    <a:cubicBezTo>
                      <a:pt x="64785" y="104332"/>
                      <a:pt x="53705" y="106487"/>
                      <a:pt x="43549" y="106487"/>
                    </a:cubicBezTo>
                    <a:cubicBezTo>
                      <a:pt x="30007" y="106487"/>
                      <a:pt x="19082" y="102024"/>
                      <a:pt x="10926" y="93407"/>
                    </a:cubicBezTo>
                    <a:cubicBezTo>
                      <a:pt x="3693" y="85559"/>
                      <a:pt x="0" y="76018"/>
                      <a:pt x="0" y="64631"/>
                    </a:cubicBezTo>
                    <a:lnTo>
                      <a:pt x="0" y="41856"/>
                    </a:lnTo>
                    <a:cubicBezTo>
                      <a:pt x="0" y="30315"/>
                      <a:pt x="3693" y="20620"/>
                      <a:pt x="10772" y="12772"/>
                    </a:cubicBezTo>
                    <a:cubicBezTo>
                      <a:pt x="18312" y="4155"/>
                      <a:pt x="28161" y="0"/>
                      <a:pt x="40317" y="0"/>
                    </a:cubicBezTo>
                    <a:cubicBezTo>
                      <a:pt x="52474" y="0"/>
                      <a:pt x="62323" y="4463"/>
                      <a:pt x="70017" y="13080"/>
                    </a:cubicBezTo>
                    <a:cubicBezTo>
                      <a:pt x="76941" y="20928"/>
                      <a:pt x="80481" y="30469"/>
                      <a:pt x="80481" y="41856"/>
                    </a:cubicBezTo>
                    <a:lnTo>
                      <a:pt x="80481" y="55244"/>
                    </a:lnTo>
                    <a:cubicBezTo>
                      <a:pt x="80481" y="58014"/>
                      <a:pt x="79096" y="59399"/>
                      <a:pt x="76480" y="59399"/>
                    </a:cubicBezTo>
                    <a:close/>
                    <a:moveTo>
                      <a:pt x="40163" y="18620"/>
                    </a:moveTo>
                    <a:cubicBezTo>
                      <a:pt x="27391" y="18620"/>
                      <a:pt x="20774" y="27083"/>
                      <a:pt x="20159" y="44010"/>
                    </a:cubicBezTo>
                    <a:lnTo>
                      <a:pt x="59860" y="44010"/>
                    </a:lnTo>
                    <a:cubicBezTo>
                      <a:pt x="59707" y="27083"/>
                      <a:pt x="53090" y="18620"/>
                      <a:pt x="40163" y="18620"/>
                    </a:cubicBez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77" name="Freeform: Shape 76">
                <a:extLst>
                  <a:ext uri="{FF2B5EF4-FFF2-40B4-BE49-F238E27FC236}">
                    <a16:creationId xmlns:a16="http://schemas.microsoft.com/office/drawing/2014/main" id="{BA10A044-F070-4FAB-8211-080C2E80251B}"/>
                  </a:ext>
                </a:extLst>
              </p:cNvPr>
              <p:cNvSpPr/>
              <p:nvPr/>
            </p:nvSpPr>
            <p:spPr>
              <a:xfrm>
                <a:off x="1938478" y="6156297"/>
                <a:ext cx="78326" cy="105101"/>
              </a:xfrm>
              <a:custGeom>
                <a:avLst/>
                <a:gdLst>
                  <a:gd name="connsiteX0" fmla="*/ 75403 w 78326"/>
                  <a:gd name="connsiteY0" fmla="*/ 104948 h 105101"/>
                  <a:gd name="connsiteX1" fmla="*/ 58014 w 78326"/>
                  <a:gd name="connsiteY1" fmla="*/ 104948 h 105101"/>
                  <a:gd name="connsiteX2" fmla="*/ 58014 w 78326"/>
                  <a:gd name="connsiteY2" fmla="*/ 40009 h 105101"/>
                  <a:gd name="connsiteX3" fmla="*/ 42472 w 78326"/>
                  <a:gd name="connsiteY3" fmla="*/ 18774 h 105101"/>
                  <a:gd name="connsiteX4" fmla="*/ 20313 w 78326"/>
                  <a:gd name="connsiteY4" fmla="*/ 23390 h 105101"/>
                  <a:gd name="connsiteX5" fmla="*/ 20313 w 78326"/>
                  <a:gd name="connsiteY5" fmla="*/ 105102 h 105101"/>
                  <a:gd name="connsiteX6" fmla="*/ 0 w 78326"/>
                  <a:gd name="connsiteY6" fmla="*/ 105102 h 105101"/>
                  <a:gd name="connsiteX7" fmla="*/ 0 w 78326"/>
                  <a:gd name="connsiteY7" fmla="*/ 1539 h 105101"/>
                  <a:gd name="connsiteX8" fmla="*/ 17389 w 78326"/>
                  <a:gd name="connsiteY8" fmla="*/ 1539 h 105101"/>
                  <a:gd name="connsiteX9" fmla="*/ 18158 w 78326"/>
                  <a:gd name="connsiteY9" fmla="*/ 7540 h 105101"/>
                  <a:gd name="connsiteX10" fmla="*/ 44010 w 78326"/>
                  <a:gd name="connsiteY10" fmla="*/ 0 h 105101"/>
                  <a:gd name="connsiteX11" fmla="*/ 69555 w 78326"/>
                  <a:gd name="connsiteY11" fmla="*/ 11080 h 105101"/>
                  <a:gd name="connsiteX12" fmla="*/ 78326 w 78326"/>
                  <a:gd name="connsiteY12" fmla="*/ 37855 h 105101"/>
                  <a:gd name="connsiteX13" fmla="*/ 78326 w 78326"/>
                  <a:gd name="connsiteY13" fmla="*/ 101870 h 105101"/>
                  <a:gd name="connsiteX14" fmla="*/ 75403 w 78326"/>
                  <a:gd name="connsiteY14" fmla="*/ 104948 h 10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326" h="105101">
                    <a:moveTo>
                      <a:pt x="75403" y="104948"/>
                    </a:moveTo>
                    <a:lnTo>
                      <a:pt x="58014" y="104948"/>
                    </a:lnTo>
                    <a:lnTo>
                      <a:pt x="58014" y="40009"/>
                    </a:lnTo>
                    <a:cubicBezTo>
                      <a:pt x="58014" y="25852"/>
                      <a:pt x="52782" y="18774"/>
                      <a:pt x="42472" y="18774"/>
                    </a:cubicBezTo>
                    <a:cubicBezTo>
                      <a:pt x="36470" y="18774"/>
                      <a:pt x="29238" y="20313"/>
                      <a:pt x="20313" y="23390"/>
                    </a:cubicBezTo>
                    <a:lnTo>
                      <a:pt x="20313" y="105102"/>
                    </a:lnTo>
                    <a:lnTo>
                      <a:pt x="0" y="105102"/>
                    </a:lnTo>
                    <a:lnTo>
                      <a:pt x="0" y="1539"/>
                    </a:lnTo>
                    <a:lnTo>
                      <a:pt x="17389" y="1539"/>
                    </a:lnTo>
                    <a:lnTo>
                      <a:pt x="18158" y="7540"/>
                    </a:lnTo>
                    <a:cubicBezTo>
                      <a:pt x="28930" y="2616"/>
                      <a:pt x="37547" y="0"/>
                      <a:pt x="44010" y="0"/>
                    </a:cubicBezTo>
                    <a:cubicBezTo>
                      <a:pt x="54628" y="0"/>
                      <a:pt x="63246" y="3693"/>
                      <a:pt x="69555" y="11080"/>
                    </a:cubicBezTo>
                    <a:cubicBezTo>
                      <a:pt x="75556" y="18158"/>
                      <a:pt x="78326" y="26929"/>
                      <a:pt x="78326" y="37855"/>
                    </a:cubicBezTo>
                    <a:lnTo>
                      <a:pt x="78326" y="101870"/>
                    </a:lnTo>
                    <a:cubicBezTo>
                      <a:pt x="78326" y="104025"/>
                      <a:pt x="77403" y="104948"/>
                      <a:pt x="75403" y="104948"/>
                    </a:cubicBez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78" name="Freeform: Shape 77">
                <a:extLst>
                  <a:ext uri="{FF2B5EF4-FFF2-40B4-BE49-F238E27FC236}">
                    <a16:creationId xmlns:a16="http://schemas.microsoft.com/office/drawing/2014/main" id="{20FB5226-6450-412A-9A2D-93DE963E3E5A}"/>
                  </a:ext>
                </a:extLst>
              </p:cNvPr>
              <p:cNvSpPr/>
              <p:nvPr/>
            </p:nvSpPr>
            <p:spPr>
              <a:xfrm>
                <a:off x="2078203" y="6156604"/>
                <a:ext cx="66015" cy="106332"/>
              </a:xfrm>
              <a:custGeom>
                <a:avLst/>
                <a:gdLst>
                  <a:gd name="connsiteX0" fmla="*/ 56167 w 66015"/>
                  <a:gd name="connsiteY0" fmla="*/ 98023 h 106332"/>
                  <a:gd name="connsiteX1" fmla="*/ 31392 w 66015"/>
                  <a:gd name="connsiteY1" fmla="*/ 106333 h 106332"/>
                  <a:gd name="connsiteX2" fmla="*/ 0 w 66015"/>
                  <a:gd name="connsiteY2" fmla="*/ 100024 h 106332"/>
                  <a:gd name="connsiteX3" fmla="*/ 3693 w 66015"/>
                  <a:gd name="connsiteY3" fmla="*/ 82020 h 106332"/>
                  <a:gd name="connsiteX4" fmla="*/ 31546 w 66015"/>
                  <a:gd name="connsiteY4" fmla="*/ 87559 h 106332"/>
                  <a:gd name="connsiteX5" fmla="*/ 45395 w 66015"/>
                  <a:gd name="connsiteY5" fmla="*/ 76018 h 106332"/>
                  <a:gd name="connsiteX6" fmla="*/ 34316 w 66015"/>
                  <a:gd name="connsiteY6" fmla="*/ 63400 h 106332"/>
                  <a:gd name="connsiteX7" fmla="*/ 13388 w 66015"/>
                  <a:gd name="connsiteY7" fmla="*/ 52936 h 106332"/>
                  <a:gd name="connsiteX8" fmla="*/ 2308 w 66015"/>
                  <a:gd name="connsiteY8" fmla="*/ 29238 h 106332"/>
                  <a:gd name="connsiteX9" fmla="*/ 11849 w 66015"/>
                  <a:gd name="connsiteY9" fmla="*/ 8002 h 106332"/>
                  <a:gd name="connsiteX10" fmla="*/ 35547 w 66015"/>
                  <a:gd name="connsiteY10" fmla="*/ 0 h 106332"/>
                  <a:gd name="connsiteX11" fmla="*/ 62630 w 66015"/>
                  <a:gd name="connsiteY11" fmla="*/ 5540 h 106332"/>
                  <a:gd name="connsiteX12" fmla="*/ 57706 w 66015"/>
                  <a:gd name="connsiteY12" fmla="*/ 23236 h 106332"/>
                  <a:gd name="connsiteX13" fmla="*/ 35701 w 66015"/>
                  <a:gd name="connsiteY13" fmla="*/ 18774 h 106332"/>
                  <a:gd name="connsiteX14" fmla="*/ 22928 w 66015"/>
                  <a:gd name="connsiteY14" fmla="*/ 29392 h 106332"/>
                  <a:gd name="connsiteX15" fmla="*/ 34008 w 66015"/>
                  <a:gd name="connsiteY15" fmla="*/ 40933 h 106332"/>
                  <a:gd name="connsiteX16" fmla="*/ 54936 w 66015"/>
                  <a:gd name="connsiteY16" fmla="*/ 51089 h 106332"/>
                  <a:gd name="connsiteX17" fmla="*/ 66016 w 66015"/>
                  <a:gd name="connsiteY17" fmla="*/ 76326 h 106332"/>
                  <a:gd name="connsiteX18" fmla="*/ 56167 w 66015"/>
                  <a:gd name="connsiteY18" fmla="*/ 98023 h 10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015" h="106332">
                    <a:moveTo>
                      <a:pt x="56167" y="98023"/>
                    </a:moveTo>
                    <a:cubicBezTo>
                      <a:pt x="49858" y="103563"/>
                      <a:pt x="41548" y="106333"/>
                      <a:pt x="31392" y="106333"/>
                    </a:cubicBezTo>
                    <a:cubicBezTo>
                      <a:pt x="23390" y="106333"/>
                      <a:pt x="12772" y="104179"/>
                      <a:pt x="0" y="100024"/>
                    </a:cubicBezTo>
                    <a:lnTo>
                      <a:pt x="3693" y="82020"/>
                    </a:lnTo>
                    <a:cubicBezTo>
                      <a:pt x="17081" y="85713"/>
                      <a:pt x="26314" y="87559"/>
                      <a:pt x="31546" y="87559"/>
                    </a:cubicBezTo>
                    <a:cubicBezTo>
                      <a:pt x="40779" y="87559"/>
                      <a:pt x="45395" y="83712"/>
                      <a:pt x="45395" y="76018"/>
                    </a:cubicBezTo>
                    <a:cubicBezTo>
                      <a:pt x="45395" y="71094"/>
                      <a:pt x="41702" y="66785"/>
                      <a:pt x="34316" y="63400"/>
                    </a:cubicBezTo>
                    <a:cubicBezTo>
                      <a:pt x="22005" y="57706"/>
                      <a:pt x="15081" y="54167"/>
                      <a:pt x="13388" y="52936"/>
                    </a:cubicBezTo>
                    <a:cubicBezTo>
                      <a:pt x="5848" y="47396"/>
                      <a:pt x="2308" y="39394"/>
                      <a:pt x="2308" y="29238"/>
                    </a:cubicBezTo>
                    <a:cubicBezTo>
                      <a:pt x="2308" y="20159"/>
                      <a:pt x="5540" y="13080"/>
                      <a:pt x="11849" y="8002"/>
                    </a:cubicBezTo>
                    <a:cubicBezTo>
                      <a:pt x="18158" y="2616"/>
                      <a:pt x="26160" y="0"/>
                      <a:pt x="35547" y="0"/>
                    </a:cubicBezTo>
                    <a:cubicBezTo>
                      <a:pt x="43087" y="0"/>
                      <a:pt x="52012" y="1847"/>
                      <a:pt x="62630" y="5540"/>
                    </a:cubicBezTo>
                    <a:lnTo>
                      <a:pt x="57706" y="23236"/>
                    </a:lnTo>
                    <a:cubicBezTo>
                      <a:pt x="48319" y="20313"/>
                      <a:pt x="40779" y="18774"/>
                      <a:pt x="35701" y="18774"/>
                    </a:cubicBezTo>
                    <a:cubicBezTo>
                      <a:pt x="27083" y="18774"/>
                      <a:pt x="22928" y="22159"/>
                      <a:pt x="22928" y="29392"/>
                    </a:cubicBezTo>
                    <a:cubicBezTo>
                      <a:pt x="22928" y="33854"/>
                      <a:pt x="26622" y="37701"/>
                      <a:pt x="34008" y="40933"/>
                    </a:cubicBezTo>
                    <a:cubicBezTo>
                      <a:pt x="45242" y="45703"/>
                      <a:pt x="52166" y="48935"/>
                      <a:pt x="54936" y="51089"/>
                    </a:cubicBezTo>
                    <a:cubicBezTo>
                      <a:pt x="62476" y="57091"/>
                      <a:pt x="66016" y="65400"/>
                      <a:pt x="66016" y="76326"/>
                    </a:cubicBezTo>
                    <a:cubicBezTo>
                      <a:pt x="65708" y="84943"/>
                      <a:pt x="62476" y="92484"/>
                      <a:pt x="56167" y="98023"/>
                    </a:cubicBez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79" name="Freeform: Shape 78">
                <a:extLst>
                  <a:ext uri="{FF2B5EF4-FFF2-40B4-BE49-F238E27FC236}">
                    <a16:creationId xmlns:a16="http://schemas.microsoft.com/office/drawing/2014/main" id="{93E0AA39-3DD4-4118-9065-2E1F7052FDF1}"/>
                  </a:ext>
                </a:extLst>
              </p:cNvPr>
              <p:cNvSpPr/>
              <p:nvPr/>
            </p:nvSpPr>
            <p:spPr>
              <a:xfrm>
                <a:off x="2161454" y="6156297"/>
                <a:ext cx="75248" cy="106486"/>
              </a:xfrm>
              <a:custGeom>
                <a:avLst/>
                <a:gdLst>
                  <a:gd name="connsiteX0" fmla="*/ 58168 w 75248"/>
                  <a:gd name="connsiteY0" fmla="*/ 104948 h 106486"/>
                  <a:gd name="connsiteX1" fmla="*/ 57244 w 75248"/>
                  <a:gd name="connsiteY1" fmla="*/ 98639 h 106486"/>
                  <a:gd name="connsiteX2" fmla="*/ 33854 w 75248"/>
                  <a:gd name="connsiteY2" fmla="*/ 106487 h 106486"/>
                  <a:gd name="connsiteX3" fmla="*/ 9541 w 75248"/>
                  <a:gd name="connsiteY3" fmla="*/ 97869 h 106486"/>
                  <a:gd name="connsiteX4" fmla="*/ 0 w 75248"/>
                  <a:gd name="connsiteY4" fmla="*/ 74325 h 106486"/>
                  <a:gd name="connsiteX5" fmla="*/ 11233 w 75248"/>
                  <a:gd name="connsiteY5" fmla="*/ 51089 h 106486"/>
                  <a:gd name="connsiteX6" fmla="*/ 36778 w 75248"/>
                  <a:gd name="connsiteY6" fmla="*/ 44626 h 106486"/>
                  <a:gd name="connsiteX7" fmla="*/ 54936 w 75248"/>
                  <a:gd name="connsiteY7" fmla="*/ 44626 h 106486"/>
                  <a:gd name="connsiteX8" fmla="*/ 54936 w 75248"/>
                  <a:gd name="connsiteY8" fmla="*/ 39240 h 106486"/>
                  <a:gd name="connsiteX9" fmla="*/ 38624 w 75248"/>
                  <a:gd name="connsiteY9" fmla="*/ 18774 h 106486"/>
                  <a:gd name="connsiteX10" fmla="*/ 10772 w 75248"/>
                  <a:gd name="connsiteY10" fmla="*/ 23390 h 106486"/>
                  <a:gd name="connsiteX11" fmla="*/ 6001 w 75248"/>
                  <a:gd name="connsiteY11" fmla="*/ 5694 h 106486"/>
                  <a:gd name="connsiteX12" fmla="*/ 38624 w 75248"/>
                  <a:gd name="connsiteY12" fmla="*/ 0 h 106486"/>
                  <a:gd name="connsiteX13" fmla="*/ 75249 w 75248"/>
                  <a:gd name="connsiteY13" fmla="*/ 36624 h 106486"/>
                  <a:gd name="connsiteX14" fmla="*/ 75249 w 75248"/>
                  <a:gd name="connsiteY14" fmla="*/ 105102 h 106486"/>
                  <a:gd name="connsiteX15" fmla="*/ 58168 w 75248"/>
                  <a:gd name="connsiteY15" fmla="*/ 105102 h 106486"/>
                  <a:gd name="connsiteX16" fmla="*/ 54936 w 75248"/>
                  <a:gd name="connsiteY16" fmla="*/ 60014 h 106486"/>
                  <a:gd name="connsiteX17" fmla="*/ 37855 w 75248"/>
                  <a:gd name="connsiteY17" fmla="*/ 60014 h 106486"/>
                  <a:gd name="connsiteX18" fmla="*/ 20159 w 75248"/>
                  <a:gd name="connsiteY18" fmla="*/ 73864 h 106486"/>
                  <a:gd name="connsiteX19" fmla="*/ 34316 w 75248"/>
                  <a:gd name="connsiteY19" fmla="*/ 89714 h 106486"/>
                  <a:gd name="connsiteX20" fmla="*/ 54782 w 75248"/>
                  <a:gd name="connsiteY20" fmla="*/ 85713 h 106486"/>
                  <a:gd name="connsiteX21" fmla="*/ 54782 w 75248"/>
                  <a:gd name="connsiteY21" fmla="*/ 60014 h 1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248" h="106486">
                    <a:moveTo>
                      <a:pt x="58168" y="104948"/>
                    </a:moveTo>
                    <a:lnTo>
                      <a:pt x="57244" y="98639"/>
                    </a:lnTo>
                    <a:cubicBezTo>
                      <a:pt x="48935" y="103871"/>
                      <a:pt x="41394" y="106487"/>
                      <a:pt x="33854" y="106487"/>
                    </a:cubicBezTo>
                    <a:cubicBezTo>
                      <a:pt x="24160" y="106487"/>
                      <a:pt x="15850" y="103563"/>
                      <a:pt x="9541" y="97869"/>
                    </a:cubicBezTo>
                    <a:cubicBezTo>
                      <a:pt x="3232" y="91868"/>
                      <a:pt x="0" y="84020"/>
                      <a:pt x="0" y="74325"/>
                    </a:cubicBezTo>
                    <a:cubicBezTo>
                      <a:pt x="0" y="64169"/>
                      <a:pt x="3847" y="56321"/>
                      <a:pt x="11233" y="51089"/>
                    </a:cubicBezTo>
                    <a:cubicBezTo>
                      <a:pt x="17696" y="46626"/>
                      <a:pt x="26160" y="44626"/>
                      <a:pt x="36778" y="44626"/>
                    </a:cubicBezTo>
                    <a:lnTo>
                      <a:pt x="54936" y="44626"/>
                    </a:lnTo>
                    <a:lnTo>
                      <a:pt x="54936" y="39240"/>
                    </a:lnTo>
                    <a:cubicBezTo>
                      <a:pt x="54936" y="24775"/>
                      <a:pt x="50320" y="18774"/>
                      <a:pt x="38624" y="18774"/>
                    </a:cubicBezTo>
                    <a:cubicBezTo>
                      <a:pt x="29853" y="18774"/>
                      <a:pt x="20620" y="20313"/>
                      <a:pt x="10772" y="23390"/>
                    </a:cubicBezTo>
                    <a:lnTo>
                      <a:pt x="6001" y="5694"/>
                    </a:lnTo>
                    <a:cubicBezTo>
                      <a:pt x="17850" y="1847"/>
                      <a:pt x="28776" y="0"/>
                      <a:pt x="38624" y="0"/>
                    </a:cubicBezTo>
                    <a:cubicBezTo>
                      <a:pt x="61861" y="0"/>
                      <a:pt x="75249" y="14311"/>
                      <a:pt x="75249" y="36624"/>
                    </a:cubicBezTo>
                    <a:lnTo>
                      <a:pt x="75249" y="105102"/>
                    </a:lnTo>
                    <a:lnTo>
                      <a:pt x="58168" y="105102"/>
                    </a:lnTo>
                    <a:close/>
                    <a:moveTo>
                      <a:pt x="54936" y="60014"/>
                    </a:moveTo>
                    <a:lnTo>
                      <a:pt x="37855" y="60014"/>
                    </a:lnTo>
                    <a:cubicBezTo>
                      <a:pt x="26314" y="60014"/>
                      <a:pt x="20159" y="66170"/>
                      <a:pt x="20159" y="73864"/>
                    </a:cubicBezTo>
                    <a:cubicBezTo>
                      <a:pt x="20159" y="82943"/>
                      <a:pt x="25698" y="89714"/>
                      <a:pt x="34316" y="89714"/>
                    </a:cubicBezTo>
                    <a:cubicBezTo>
                      <a:pt x="41087" y="89714"/>
                      <a:pt x="47704" y="88329"/>
                      <a:pt x="54782" y="85713"/>
                    </a:cubicBezTo>
                    <a:lnTo>
                      <a:pt x="54782" y="60014"/>
                    </a:ln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80" name="Freeform: Shape 79">
                <a:extLst>
                  <a:ext uri="{FF2B5EF4-FFF2-40B4-BE49-F238E27FC236}">
                    <a16:creationId xmlns:a16="http://schemas.microsoft.com/office/drawing/2014/main" id="{387B35B9-AFEB-4D5A-A929-589D4E4ADC1C}"/>
                  </a:ext>
                </a:extLst>
              </p:cNvPr>
              <p:cNvSpPr/>
              <p:nvPr/>
            </p:nvSpPr>
            <p:spPr>
              <a:xfrm>
                <a:off x="2259477" y="6156297"/>
                <a:ext cx="78326" cy="105101"/>
              </a:xfrm>
              <a:custGeom>
                <a:avLst/>
                <a:gdLst>
                  <a:gd name="connsiteX0" fmla="*/ 75403 w 78326"/>
                  <a:gd name="connsiteY0" fmla="*/ 104948 h 105101"/>
                  <a:gd name="connsiteX1" fmla="*/ 58014 w 78326"/>
                  <a:gd name="connsiteY1" fmla="*/ 104948 h 105101"/>
                  <a:gd name="connsiteX2" fmla="*/ 58014 w 78326"/>
                  <a:gd name="connsiteY2" fmla="*/ 40009 h 105101"/>
                  <a:gd name="connsiteX3" fmla="*/ 42472 w 78326"/>
                  <a:gd name="connsiteY3" fmla="*/ 18774 h 105101"/>
                  <a:gd name="connsiteX4" fmla="*/ 20313 w 78326"/>
                  <a:gd name="connsiteY4" fmla="*/ 23390 h 105101"/>
                  <a:gd name="connsiteX5" fmla="*/ 20313 w 78326"/>
                  <a:gd name="connsiteY5" fmla="*/ 105102 h 105101"/>
                  <a:gd name="connsiteX6" fmla="*/ 0 w 78326"/>
                  <a:gd name="connsiteY6" fmla="*/ 105102 h 105101"/>
                  <a:gd name="connsiteX7" fmla="*/ 0 w 78326"/>
                  <a:gd name="connsiteY7" fmla="*/ 1539 h 105101"/>
                  <a:gd name="connsiteX8" fmla="*/ 17389 w 78326"/>
                  <a:gd name="connsiteY8" fmla="*/ 1539 h 105101"/>
                  <a:gd name="connsiteX9" fmla="*/ 18158 w 78326"/>
                  <a:gd name="connsiteY9" fmla="*/ 7540 h 105101"/>
                  <a:gd name="connsiteX10" fmla="*/ 44010 w 78326"/>
                  <a:gd name="connsiteY10" fmla="*/ 0 h 105101"/>
                  <a:gd name="connsiteX11" fmla="*/ 69555 w 78326"/>
                  <a:gd name="connsiteY11" fmla="*/ 11080 h 105101"/>
                  <a:gd name="connsiteX12" fmla="*/ 78326 w 78326"/>
                  <a:gd name="connsiteY12" fmla="*/ 37855 h 105101"/>
                  <a:gd name="connsiteX13" fmla="*/ 78326 w 78326"/>
                  <a:gd name="connsiteY13" fmla="*/ 101870 h 105101"/>
                  <a:gd name="connsiteX14" fmla="*/ 75403 w 78326"/>
                  <a:gd name="connsiteY14" fmla="*/ 104948 h 10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326" h="105101">
                    <a:moveTo>
                      <a:pt x="75403" y="104948"/>
                    </a:moveTo>
                    <a:lnTo>
                      <a:pt x="58014" y="104948"/>
                    </a:lnTo>
                    <a:lnTo>
                      <a:pt x="58014" y="40009"/>
                    </a:lnTo>
                    <a:cubicBezTo>
                      <a:pt x="58014" y="25852"/>
                      <a:pt x="52782" y="18774"/>
                      <a:pt x="42472" y="18774"/>
                    </a:cubicBezTo>
                    <a:cubicBezTo>
                      <a:pt x="36470" y="18774"/>
                      <a:pt x="29238" y="20313"/>
                      <a:pt x="20313" y="23390"/>
                    </a:cubicBezTo>
                    <a:lnTo>
                      <a:pt x="20313" y="105102"/>
                    </a:lnTo>
                    <a:lnTo>
                      <a:pt x="0" y="105102"/>
                    </a:lnTo>
                    <a:lnTo>
                      <a:pt x="0" y="1539"/>
                    </a:lnTo>
                    <a:lnTo>
                      <a:pt x="17389" y="1539"/>
                    </a:lnTo>
                    <a:lnTo>
                      <a:pt x="18158" y="7540"/>
                    </a:lnTo>
                    <a:cubicBezTo>
                      <a:pt x="28930" y="2616"/>
                      <a:pt x="37547" y="0"/>
                      <a:pt x="44010" y="0"/>
                    </a:cubicBezTo>
                    <a:cubicBezTo>
                      <a:pt x="54628" y="0"/>
                      <a:pt x="63246" y="3693"/>
                      <a:pt x="69555" y="11080"/>
                    </a:cubicBezTo>
                    <a:cubicBezTo>
                      <a:pt x="75556" y="18158"/>
                      <a:pt x="78326" y="26929"/>
                      <a:pt x="78326" y="37855"/>
                    </a:cubicBezTo>
                    <a:lnTo>
                      <a:pt x="78326" y="101870"/>
                    </a:lnTo>
                    <a:cubicBezTo>
                      <a:pt x="78326" y="104025"/>
                      <a:pt x="77403" y="104948"/>
                      <a:pt x="75403" y="104948"/>
                    </a:cubicBez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81" name="Freeform: Shape 80">
                <a:extLst>
                  <a:ext uri="{FF2B5EF4-FFF2-40B4-BE49-F238E27FC236}">
                    <a16:creationId xmlns:a16="http://schemas.microsoft.com/office/drawing/2014/main" id="{DCEB93C4-4914-4E6E-94BD-02E8C10AB646}"/>
                  </a:ext>
                </a:extLst>
              </p:cNvPr>
              <p:cNvSpPr/>
              <p:nvPr/>
            </p:nvSpPr>
            <p:spPr>
              <a:xfrm>
                <a:off x="2351653" y="6128290"/>
                <a:ext cx="60937" cy="134493"/>
              </a:xfrm>
              <a:custGeom>
                <a:avLst/>
                <a:gdLst>
                  <a:gd name="connsiteX0" fmla="*/ 45242 w 60937"/>
                  <a:gd name="connsiteY0" fmla="*/ 134493 h 134493"/>
                  <a:gd name="connsiteX1" fmla="*/ 21544 w 60937"/>
                  <a:gd name="connsiteY1" fmla="*/ 125107 h 134493"/>
                  <a:gd name="connsiteX2" fmla="*/ 14003 w 60937"/>
                  <a:gd name="connsiteY2" fmla="*/ 104640 h 134493"/>
                  <a:gd name="connsiteX3" fmla="*/ 14003 w 60937"/>
                  <a:gd name="connsiteY3" fmla="*/ 45242 h 134493"/>
                  <a:gd name="connsiteX4" fmla="*/ 0 w 60937"/>
                  <a:gd name="connsiteY4" fmla="*/ 45242 h 134493"/>
                  <a:gd name="connsiteX5" fmla="*/ 0 w 60937"/>
                  <a:gd name="connsiteY5" fmla="*/ 29546 h 134493"/>
                  <a:gd name="connsiteX6" fmla="*/ 15081 w 60937"/>
                  <a:gd name="connsiteY6" fmla="*/ 29546 h 134493"/>
                  <a:gd name="connsiteX7" fmla="*/ 18158 w 60937"/>
                  <a:gd name="connsiteY7" fmla="*/ 0 h 134493"/>
                  <a:gd name="connsiteX8" fmla="*/ 34316 w 60937"/>
                  <a:gd name="connsiteY8" fmla="*/ 0 h 134493"/>
                  <a:gd name="connsiteX9" fmla="*/ 34316 w 60937"/>
                  <a:gd name="connsiteY9" fmla="*/ 29546 h 134493"/>
                  <a:gd name="connsiteX10" fmla="*/ 56475 w 60937"/>
                  <a:gd name="connsiteY10" fmla="*/ 29546 h 134493"/>
                  <a:gd name="connsiteX11" fmla="*/ 56475 w 60937"/>
                  <a:gd name="connsiteY11" fmla="*/ 45242 h 134493"/>
                  <a:gd name="connsiteX12" fmla="*/ 34316 w 60937"/>
                  <a:gd name="connsiteY12" fmla="*/ 45242 h 134493"/>
                  <a:gd name="connsiteX13" fmla="*/ 34316 w 60937"/>
                  <a:gd name="connsiteY13" fmla="*/ 102486 h 134493"/>
                  <a:gd name="connsiteX14" fmla="*/ 45242 w 60937"/>
                  <a:gd name="connsiteY14" fmla="*/ 115720 h 134493"/>
                  <a:gd name="connsiteX15" fmla="*/ 58629 w 60937"/>
                  <a:gd name="connsiteY15" fmla="*/ 113873 h 134493"/>
                  <a:gd name="connsiteX16" fmla="*/ 60938 w 60937"/>
                  <a:gd name="connsiteY16" fmla="*/ 131878 h 134493"/>
                  <a:gd name="connsiteX17" fmla="*/ 45242 w 60937"/>
                  <a:gd name="connsiteY17" fmla="*/ 134493 h 13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937" h="134493">
                    <a:moveTo>
                      <a:pt x="45242" y="134493"/>
                    </a:moveTo>
                    <a:cubicBezTo>
                      <a:pt x="35085" y="134493"/>
                      <a:pt x="27237" y="131416"/>
                      <a:pt x="21544" y="125107"/>
                    </a:cubicBezTo>
                    <a:cubicBezTo>
                      <a:pt x="16619" y="119567"/>
                      <a:pt x="14003" y="112642"/>
                      <a:pt x="14003" y="104640"/>
                    </a:cubicBezTo>
                    <a:lnTo>
                      <a:pt x="14003" y="45242"/>
                    </a:lnTo>
                    <a:lnTo>
                      <a:pt x="0" y="45242"/>
                    </a:lnTo>
                    <a:lnTo>
                      <a:pt x="0" y="29546"/>
                    </a:lnTo>
                    <a:lnTo>
                      <a:pt x="15081" y="29546"/>
                    </a:lnTo>
                    <a:lnTo>
                      <a:pt x="18158" y="0"/>
                    </a:lnTo>
                    <a:lnTo>
                      <a:pt x="34316" y="0"/>
                    </a:lnTo>
                    <a:lnTo>
                      <a:pt x="34316" y="29546"/>
                    </a:lnTo>
                    <a:lnTo>
                      <a:pt x="56475" y="29546"/>
                    </a:lnTo>
                    <a:lnTo>
                      <a:pt x="56475" y="45242"/>
                    </a:lnTo>
                    <a:lnTo>
                      <a:pt x="34316" y="45242"/>
                    </a:lnTo>
                    <a:lnTo>
                      <a:pt x="34316" y="102486"/>
                    </a:lnTo>
                    <a:cubicBezTo>
                      <a:pt x="34316" y="111257"/>
                      <a:pt x="38009" y="115720"/>
                      <a:pt x="45242" y="115720"/>
                    </a:cubicBezTo>
                    <a:cubicBezTo>
                      <a:pt x="47704" y="115720"/>
                      <a:pt x="52320" y="115104"/>
                      <a:pt x="58629" y="113873"/>
                    </a:cubicBezTo>
                    <a:lnTo>
                      <a:pt x="60938" y="131878"/>
                    </a:lnTo>
                    <a:cubicBezTo>
                      <a:pt x="54936" y="133570"/>
                      <a:pt x="49704" y="134493"/>
                      <a:pt x="45242" y="134493"/>
                    </a:cubicBez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82" name="Freeform: Shape 81">
                <a:extLst>
                  <a:ext uri="{FF2B5EF4-FFF2-40B4-BE49-F238E27FC236}">
                    <a16:creationId xmlns:a16="http://schemas.microsoft.com/office/drawing/2014/main" id="{FFF62784-F831-4E6C-A9D6-6B99D9F91BB2}"/>
                  </a:ext>
                </a:extLst>
              </p:cNvPr>
              <p:cNvSpPr/>
              <p:nvPr/>
            </p:nvSpPr>
            <p:spPr>
              <a:xfrm>
                <a:off x="2429518" y="6156451"/>
                <a:ext cx="80634" cy="106486"/>
              </a:xfrm>
              <a:custGeom>
                <a:avLst/>
                <a:gdLst>
                  <a:gd name="connsiteX0" fmla="*/ 76480 w 80634"/>
                  <a:gd name="connsiteY0" fmla="*/ 59399 h 106486"/>
                  <a:gd name="connsiteX1" fmla="*/ 20313 w 80634"/>
                  <a:gd name="connsiteY1" fmla="*/ 59399 h 106486"/>
                  <a:gd name="connsiteX2" fmla="*/ 20313 w 80634"/>
                  <a:gd name="connsiteY2" fmla="*/ 64631 h 106486"/>
                  <a:gd name="connsiteX3" fmla="*/ 25237 w 80634"/>
                  <a:gd name="connsiteY3" fmla="*/ 80019 h 106486"/>
                  <a:gd name="connsiteX4" fmla="*/ 43395 w 80634"/>
                  <a:gd name="connsiteY4" fmla="*/ 87713 h 106486"/>
                  <a:gd name="connsiteX5" fmla="*/ 72786 w 80634"/>
                  <a:gd name="connsiteY5" fmla="*/ 82481 h 106486"/>
                  <a:gd name="connsiteX6" fmla="*/ 77249 w 80634"/>
                  <a:gd name="connsiteY6" fmla="*/ 100178 h 106486"/>
                  <a:gd name="connsiteX7" fmla="*/ 43549 w 80634"/>
                  <a:gd name="connsiteY7" fmla="*/ 106487 h 106486"/>
                  <a:gd name="connsiteX8" fmla="*/ 10926 w 80634"/>
                  <a:gd name="connsiteY8" fmla="*/ 93407 h 106486"/>
                  <a:gd name="connsiteX9" fmla="*/ 0 w 80634"/>
                  <a:gd name="connsiteY9" fmla="*/ 64631 h 106486"/>
                  <a:gd name="connsiteX10" fmla="*/ 0 w 80634"/>
                  <a:gd name="connsiteY10" fmla="*/ 41856 h 106486"/>
                  <a:gd name="connsiteX11" fmla="*/ 10772 w 80634"/>
                  <a:gd name="connsiteY11" fmla="*/ 12772 h 106486"/>
                  <a:gd name="connsiteX12" fmla="*/ 40317 w 80634"/>
                  <a:gd name="connsiteY12" fmla="*/ 0 h 106486"/>
                  <a:gd name="connsiteX13" fmla="*/ 70017 w 80634"/>
                  <a:gd name="connsiteY13" fmla="*/ 13080 h 106486"/>
                  <a:gd name="connsiteX14" fmla="*/ 80635 w 80634"/>
                  <a:gd name="connsiteY14" fmla="*/ 42010 h 106486"/>
                  <a:gd name="connsiteX15" fmla="*/ 80635 w 80634"/>
                  <a:gd name="connsiteY15" fmla="*/ 55398 h 106486"/>
                  <a:gd name="connsiteX16" fmla="*/ 76480 w 80634"/>
                  <a:gd name="connsiteY16" fmla="*/ 59399 h 106486"/>
                  <a:gd name="connsiteX17" fmla="*/ 40317 w 80634"/>
                  <a:gd name="connsiteY17" fmla="*/ 18620 h 106486"/>
                  <a:gd name="connsiteX18" fmla="*/ 20313 w 80634"/>
                  <a:gd name="connsiteY18" fmla="*/ 44010 h 106486"/>
                  <a:gd name="connsiteX19" fmla="*/ 60014 w 80634"/>
                  <a:gd name="connsiteY19" fmla="*/ 44010 h 106486"/>
                  <a:gd name="connsiteX20" fmla="*/ 40317 w 80634"/>
                  <a:gd name="connsiteY20" fmla="*/ 18620 h 1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34" h="106486">
                    <a:moveTo>
                      <a:pt x="76480" y="59399"/>
                    </a:moveTo>
                    <a:lnTo>
                      <a:pt x="20313" y="59399"/>
                    </a:lnTo>
                    <a:lnTo>
                      <a:pt x="20313" y="64631"/>
                    </a:lnTo>
                    <a:cubicBezTo>
                      <a:pt x="20313" y="70786"/>
                      <a:pt x="22005" y="76018"/>
                      <a:pt x="25237" y="80019"/>
                    </a:cubicBezTo>
                    <a:cubicBezTo>
                      <a:pt x="29238" y="85251"/>
                      <a:pt x="35393" y="87713"/>
                      <a:pt x="43395" y="87713"/>
                    </a:cubicBezTo>
                    <a:cubicBezTo>
                      <a:pt x="50166" y="87713"/>
                      <a:pt x="59860" y="86020"/>
                      <a:pt x="72786" y="82481"/>
                    </a:cubicBezTo>
                    <a:lnTo>
                      <a:pt x="77249" y="100178"/>
                    </a:lnTo>
                    <a:cubicBezTo>
                      <a:pt x="64785" y="104332"/>
                      <a:pt x="53705" y="106487"/>
                      <a:pt x="43549" y="106487"/>
                    </a:cubicBezTo>
                    <a:cubicBezTo>
                      <a:pt x="30007" y="106487"/>
                      <a:pt x="19081" y="102024"/>
                      <a:pt x="10926" y="93407"/>
                    </a:cubicBezTo>
                    <a:cubicBezTo>
                      <a:pt x="3693" y="85559"/>
                      <a:pt x="0" y="76018"/>
                      <a:pt x="0" y="64631"/>
                    </a:cubicBezTo>
                    <a:lnTo>
                      <a:pt x="0" y="41856"/>
                    </a:lnTo>
                    <a:cubicBezTo>
                      <a:pt x="0" y="30315"/>
                      <a:pt x="3693" y="20620"/>
                      <a:pt x="10772" y="12772"/>
                    </a:cubicBezTo>
                    <a:cubicBezTo>
                      <a:pt x="18312" y="4155"/>
                      <a:pt x="28161" y="0"/>
                      <a:pt x="40317" y="0"/>
                    </a:cubicBezTo>
                    <a:cubicBezTo>
                      <a:pt x="52320" y="0"/>
                      <a:pt x="62322" y="4463"/>
                      <a:pt x="70017" y="13080"/>
                    </a:cubicBezTo>
                    <a:cubicBezTo>
                      <a:pt x="77095" y="21082"/>
                      <a:pt x="80635" y="30777"/>
                      <a:pt x="80635" y="42010"/>
                    </a:cubicBezTo>
                    <a:lnTo>
                      <a:pt x="80635" y="55398"/>
                    </a:lnTo>
                    <a:cubicBezTo>
                      <a:pt x="80481" y="58014"/>
                      <a:pt x="79096" y="59399"/>
                      <a:pt x="76480" y="59399"/>
                    </a:cubicBezTo>
                    <a:close/>
                    <a:moveTo>
                      <a:pt x="40317" y="18620"/>
                    </a:moveTo>
                    <a:cubicBezTo>
                      <a:pt x="27545" y="18620"/>
                      <a:pt x="20928" y="27083"/>
                      <a:pt x="20313" y="44010"/>
                    </a:cubicBezTo>
                    <a:lnTo>
                      <a:pt x="60014" y="44010"/>
                    </a:lnTo>
                    <a:cubicBezTo>
                      <a:pt x="59860" y="27083"/>
                      <a:pt x="53090" y="18620"/>
                      <a:pt x="40317" y="18620"/>
                    </a:cubicBez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83" name="Freeform: Shape 82">
                <a:extLst>
                  <a:ext uri="{FF2B5EF4-FFF2-40B4-BE49-F238E27FC236}">
                    <a16:creationId xmlns:a16="http://schemas.microsoft.com/office/drawing/2014/main" id="{AE2890FD-496D-4BFE-B823-1CB147F55033}"/>
                  </a:ext>
                </a:extLst>
              </p:cNvPr>
              <p:cNvSpPr/>
              <p:nvPr/>
            </p:nvSpPr>
            <p:spPr>
              <a:xfrm>
                <a:off x="2530003" y="6156297"/>
                <a:ext cx="83558" cy="106640"/>
              </a:xfrm>
              <a:custGeom>
                <a:avLst/>
                <a:gdLst>
                  <a:gd name="connsiteX0" fmla="*/ 72325 w 83558"/>
                  <a:gd name="connsiteY0" fmla="*/ 94330 h 106640"/>
                  <a:gd name="connsiteX1" fmla="*/ 41856 w 83558"/>
                  <a:gd name="connsiteY1" fmla="*/ 106641 h 106640"/>
                  <a:gd name="connsiteX2" fmla="*/ 11387 w 83558"/>
                  <a:gd name="connsiteY2" fmla="*/ 94330 h 106640"/>
                  <a:gd name="connsiteX3" fmla="*/ 0 w 83558"/>
                  <a:gd name="connsiteY3" fmla="*/ 64785 h 106640"/>
                  <a:gd name="connsiteX4" fmla="*/ 0 w 83558"/>
                  <a:gd name="connsiteY4" fmla="*/ 42010 h 106640"/>
                  <a:gd name="connsiteX5" fmla="*/ 11387 w 83558"/>
                  <a:gd name="connsiteY5" fmla="*/ 12157 h 106640"/>
                  <a:gd name="connsiteX6" fmla="*/ 41548 w 83558"/>
                  <a:gd name="connsiteY6" fmla="*/ 0 h 106640"/>
                  <a:gd name="connsiteX7" fmla="*/ 72017 w 83558"/>
                  <a:gd name="connsiteY7" fmla="*/ 12157 h 106640"/>
                  <a:gd name="connsiteX8" fmla="*/ 83558 w 83558"/>
                  <a:gd name="connsiteY8" fmla="*/ 42010 h 106640"/>
                  <a:gd name="connsiteX9" fmla="*/ 83558 w 83558"/>
                  <a:gd name="connsiteY9" fmla="*/ 64785 h 106640"/>
                  <a:gd name="connsiteX10" fmla="*/ 72325 w 83558"/>
                  <a:gd name="connsiteY10" fmla="*/ 94330 h 106640"/>
                  <a:gd name="connsiteX11" fmla="*/ 63092 w 83558"/>
                  <a:gd name="connsiteY11" fmla="*/ 43703 h 106640"/>
                  <a:gd name="connsiteX12" fmla="*/ 58168 w 83558"/>
                  <a:gd name="connsiteY12" fmla="*/ 26006 h 106640"/>
                  <a:gd name="connsiteX13" fmla="*/ 41548 w 83558"/>
                  <a:gd name="connsiteY13" fmla="*/ 18774 h 106640"/>
                  <a:gd name="connsiteX14" fmla="*/ 25391 w 83558"/>
                  <a:gd name="connsiteY14" fmla="*/ 26006 h 106640"/>
                  <a:gd name="connsiteX15" fmla="*/ 20466 w 83558"/>
                  <a:gd name="connsiteY15" fmla="*/ 43703 h 106640"/>
                  <a:gd name="connsiteX16" fmla="*/ 20466 w 83558"/>
                  <a:gd name="connsiteY16" fmla="*/ 63246 h 106640"/>
                  <a:gd name="connsiteX17" fmla="*/ 25391 w 83558"/>
                  <a:gd name="connsiteY17" fmla="*/ 80634 h 106640"/>
                  <a:gd name="connsiteX18" fmla="*/ 41856 w 83558"/>
                  <a:gd name="connsiteY18" fmla="*/ 87713 h 106640"/>
                  <a:gd name="connsiteX19" fmla="*/ 58168 w 83558"/>
                  <a:gd name="connsiteY19" fmla="*/ 80634 h 106640"/>
                  <a:gd name="connsiteX20" fmla="*/ 63092 w 83558"/>
                  <a:gd name="connsiteY20" fmla="*/ 63246 h 106640"/>
                  <a:gd name="connsiteX21" fmla="*/ 63092 w 83558"/>
                  <a:gd name="connsiteY21" fmla="*/ 43703 h 1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558" h="106640">
                    <a:moveTo>
                      <a:pt x="72325" y="94330"/>
                    </a:moveTo>
                    <a:cubicBezTo>
                      <a:pt x="64477" y="102640"/>
                      <a:pt x="54321" y="106641"/>
                      <a:pt x="41856" y="106641"/>
                    </a:cubicBezTo>
                    <a:cubicBezTo>
                      <a:pt x="29392" y="106641"/>
                      <a:pt x="19235" y="102640"/>
                      <a:pt x="11387" y="94330"/>
                    </a:cubicBezTo>
                    <a:cubicBezTo>
                      <a:pt x="3847" y="86482"/>
                      <a:pt x="0" y="76634"/>
                      <a:pt x="0" y="64785"/>
                    </a:cubicBezTo>
                    <a:lnTo>
                      <a:pt x="0" y="42010"/>
                    </a:lnTo>
                    <a:cubicBezTo>
                      <a:pt x="0" y="30161"/>
                      <a:pt x="3847" y="20159"/>
                      <a:pt x="11387" y="12157"/>
                    </a:cubicBezTo>
                    <a:cubicBezTo>
                      <a:pt x="19081" y="4155"/>
                      <a:pt x="29084" y="0"/>
                      <a:pt x="41548" y="0"/>
                    </a:cubicBezTo>
                    <a:cubicBezTo>
                      <a:pt x="54167" y="0"/>
                      <a:pt x="64323" y="4001"/>
                      <a:pt x="72017" y="12157"/>
                    </a:cubicBezTo>
                    <a:cubicBezTo>
                      <a:pt x="79711" y="20159"/>
                      <a:pt x="83558" y="30161"/>
                      <a:pt x="83558" y="42010"/>
                    </a:cubicBezTo>
                    <a:lnTo>
                      <a:pt x="83558" y="64785"/>
                    </a:lnTo>
                    <a:cubicBezTo>
                      <a:pt x="83405" y="76634"/>
                      <a:pt x="79711" y="86482"/>
                      <a:pt x="72325" y="94330"/>
                    </a:cubicBezTo>
                    <a:close/>
                    <a:moveTo>
                      <a:pt x="63092" y="43703"/>
                    </a:moveTo>
                    <a:cubicBezTo>
                      <a:pt x="63092" y="36162"/>
                      <a:pt x="61399" y="30469"/>
                      <a:pt x="58168" y="26006"/>
                    </a:cubicBezTo>
                    <a:cubicBezTo>
                      <a:pt x="54321" y="21236"/>
                      <a:pt x="48781" y="18774"/>
                      <a:pt x="41548" y="18774"/>
                    </a:cubicBezTo>
                    <a:cubicBezTo>
                      <a:pt x="34470" y="18774"/>
                      <a:pt x="29084" y="21236"/>
                      <a:pt x="25391" y="26006"/>
                    </a:cubicBezTo>
                    <a:cubicBezTo>
                      <a:pt x="22159" y="30469"/>
                      <a:pt x="20466" y="36162"/>
                      <a:pt x="20466" y="43703"/>
                    </a:cubicBezTo>
                    <a:lnTo>
                      <a:pt x="20466" y="63246"/>
                    </a:lnTo>
                    <a:cubicBezTo>
                      <a:pt x="20466" y="70478"/>
                      <a:pt x="22159" y="76326"/>
                      <a:pt x="25391" y="80634"/>
                    </a:cubicBezTo>
                    <a:cubicBezTo>
                      <a:pt x="29238" y="85405"/>
                      <a:pt x="34778" y="87713"/>
                      <a:pt x="41856" y="87713"/>
                    </a:cubicBezTo>
                    <a:cubicBezTo>
                      <a:pt x="48935" y="87713"/>
                      <a:pt x="54475" y="85405"/>
                      <a:pt x="58168" y="80634"/>
                    </a:cubicBezTo>
                    <a:cubicBezTo>
                      <a:pt x="61399" y="76172"/>
                      <a:pt x="63092" y="70478"/>
                      <a:pt x="63092" y="63246"/>
                    </a:cubicBezTo>
                    <a:lnTo>
                      <a:pt x="63092" y="43703"/>
                    </a:ln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84" name="Freeform: Shape 83">
                <a:extLst>
                  <a:ext uri="{FF2B5EF4-FFF2-40B4-BE49-F238E27FC236}">
                    <a16:creationId xmlns:a16="http://schemas.microsoft.com/office/drawing/2014/main" id="{3175A7E5-3988-43FE-9DE8-56CF7433C529}"/>
                  </a:ext>
                </a:extLst>
              </p:cNvPr>
              <p:cNvSpPr/>
              <p:nvPr/>
            </p:nvSpPr>
            <p:spPr>
              <a:xfrm>
                <a:off x="2637567" y="6156297"/>
                <a:ext cx="78340" cy="105101"/>
              </a:xfrm>
              <a:custGeom>
                <a:avLst/>
                <a:gdLst>
                  <a:gd name="connsiteX0" fmla="*/ 75556 w 78340"/>
                  <a:gd name="connsiteY0" fmla="*/ 104948 h 105101"/>
                  <a:gd name="connsiteX1" fmla="*/ 58168 w 78340"/>
                  <a:gd name="connsiteY1" fmla="*/ 104948 h 105101"/>
                  <a:gd name="connsiteX2" fmla="*/ 58168 w 78340"/>
                  <a:gd name="connsiteY2" fmla="*/ 40009 h 105101"/>
                  <a:gd name="connsiteX3" fmla="*/ 42626 w 78340"/>
                  <a:gd name="connsiteY3" fmla="*/ 18774 h 105101"/>
                  <a:gd name="connsiteX4" fmla="*/ 20313 w 78340"/>
                  <a:gd name="connsiteY4" fmla="*/ 23390 h 105101"/>
                  <a:gd name="connsiteX5" fmla="*/ 20313 w 78340"/>
                  <a:gd name="connsiteY5" fmla="*/ 105102 h 105101"/>
                  <a:gd name="connsiteX6" fmla="*/ 0 w 78340"/>
                  <a:gd name="connsiteY6" fmla="*/ 105102 h 105101"/>
                  <a:gd name="connsiteX7" fmla="*/ 0 w 78340"/>
                  <a:gd name="connsiteY7" fmla="*/ 1539 h 105101"/>
                  <a:gd name="connsiteX8" fmla="*/ 17389 w 78340"/>
                  <a:gd name="connsiteY8" fmla="*/ 1539 h 105101"/>
                  <a:gd name="connsiteX9" fmla="*/ 18158 w 78340"/>
                  <a:gd name="connsiteY9" fmla="*/ 7540 h 105101"/>
                  <a:gd name="connsiteX10" fmla="*/ 44010 w 78340"/>
                  <a:gd name="connsiteY10" fmla="*/ 0 h 105101"/>
                  <a:gd name="connsiteX11" fmla="*/ 69555 w 78340"/>
                  <a:gd name="connsiteY11" fmla="*/ 11080 h 105101"/>
                  <a:gd name="connsiteX12" fmla="*/ 78326 w 78340"/>
                  <a:gd name="connsiteY12" fmla="*/ 37855 h 105101"/>
                  <a:gd name="connsiteX13" fmla="*/ 78326 w 78340"/>
                  <a:gd name="connsiteY13" fmla="*/ 101870 h 105101"/>
                  <a:gd name="connsiteX14" fmla="*/ 75556 w 78340"/>
                  <a:gd name="connsiteY14" fmla="*/ 104948 h 10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340" h="105101">
                    <a:moveTo>
                      <a:pt x="75556" y="104948"/>
                    </a:moveTo>
                    <a:lnTo>
                      <a:pt x="58168" y="104948"/>
                    </a:lnTo>
                    <a:lnTo>
                      <a:pt x="58168" y="40009"/>
                    </a:lnTo>
                    <a:cubicBezTo>
                      <a:pt x="58168" y="25852"/>
                      <a:pt x="52936" y="18774"/>
                      <a:pt x="42626" y="18774"/>
                    </a:cubicBezTo>
                    <a:cubicBezTo>
                      <a:pt x="36624" y="18774"/>
                      <a:pt x="29392" y="20313"/>
                      <a:pt x="20313" y="23390"/>
                    </a:cubicBezTo>
                    <a:lnTo>
                      <a:pt x="20313" y="105102"/>
                    </a:lnTo>
                    <a:lnTo>
                      <a:pt x="0" y="105102"/>
                    </a:lnTo>
                    <a:lnTo>
                      <a:pt x="0" y="1539"/>
                    </a:lnTo>
                    <a:lnTo>
                      <a:pt x="17389" y="1539"/>
                    </a:lnTo>
                    <a:lnTo>
                      <a:pt x="18158" y="7540"/>
                    </a:lnTo>
                    <a:cubicBezTo>
                      <a:pt x="28930" y="2616"/>
                      <a:pt x="37547" y="0"/>
                      <a:pt x="44010" y="0"/>
                    </a:cubicBezTo>
                    <a:cubicBezTo>
                      <a:pt x="54628" y="0"/>
                      <a:pt x="63246" y="3693"/>
                      <a:pt x="69555" y="11080"/>
                    </a:cubicBezTo>
                    <a:cubicBezTo>
                      <a:pt x="75556" y="18158"/>
                      <a:pt x="78326" y="26929"/>
                      <a:pt x="78326" y="37855"/>
                    </a:cubicBezTo>
                    <a:lnTo>
                      <a:pt x="78326" y="101870"/>
                    </a:lnTo>
                    <a:cubicBezTo>
                      <a:pt x="78480" y="104025"/>
                      <a:pt x="77403" y="104948"/>
                      <a:pt x="75556" y="104948"/>
                    </a:cubicBez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85" name="Freeform: Shape 84">
                <a:extLst>
                  <a:ext uri="{FF2B5EF4-FFF2-40B4-BE49-F238E27FC236}">
                    <a16:creationId xmlns:a16="http://schemas.microsoft.com/office/drawing/2014/main" id="{308E09C0-34E9-40A7-91DB-F2873DFA326D}"/>
                  </a:ext>
                </a:extLst>
              </p:cNvPr>
              <p:cNvSpPr/>
              <p:nvPr/>
            </p:nvSpPr>
            <p:spPr>
              <a:xfrm>
                <a:off x="2776523" y="6157682"/>
                <a:ext cx="72940" cy="103563"/>
              </a:xfrm>
              <a:custGeom>
                <a:avLst/>
                <a:gdLst>
                  <a:gd name="connsiteX0" fmla="*/ 2616 w 72940"/>
                  <a:gd name="connsiteY0" fmla="*/ 103563 h 103563"/>
                  <a:gd name="connsiteX1" fmla="*/ 0 w 72940"/>
                  <a:gd name="connsiteY1" fmla="*/ 87098 h 103563"/>
                  <a:gd name="connsiteX2" fmla="*/ 39856 w 72940"/>
                  <a:gd name="connsiteY2" fmla="*/ 27853 h 103563"/>
                  <a:gd name="connsiteX3" fmla="*/ 47396 w 72940"/>
                  <a:gd name="connsiteY3" fmla="*/ 18774 h 103563"/>
                  <a:gd name="connsiteX4" fmla="*/ 2154 w 72940"/>
                  <a:gd name="connsiteY4" fmla="*/ 18774 h 103563"/>
                  <a:gd name="connsiteX5" fmla="*/ 2154 w 72940"/>
                  <a:gd name="connsiteY5" fmla="*/ 0 h 103563"/>
                  <a:gd name="connsiteX6" fmla="*/ 68632 w 72940"/>
                  <a:gd name="connsiteY6" fmla="*/ 0 h 103563"/>
                  <a:gd name="connsiteX7" fmla="*/ 71094 w 72940"/>
                  <a:gd name="connsiteY7" fmla="*/ 16312 h 103563"/>
                  <a:gd name="connsiteX8" fmla="*/ 31854 w 72940"/>
                  <a:gd name="connsiteY8" fmla="*/ 75864 h 103563"/>
                  <a:gd name="connsiteX9" fmla="*/ 24621 w 72940"/>
                  <a:gd name="connsiteY9" fmla="*/ 84635 h 103563"/>
                  <a:gd name="connsiteX10" fmla="*/ 72941 w 72940"/>
                  <a:gd name="connsiteY10" fmla="*/ 84635 h 103563"/>
                  <a:gd name="connsiteX11" fmla="*/ 72941 w 72940"/>
                  <a:gd name="connsiteY11" fmla="*/ 103409 h 103563"/>
                  <a:gd name="connsiteX12" fmla="*/ 2616 w 72940"/>
                  <a:gd name="connsiteY12" fmla="*/ 103409 h 10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40" h="103563">
                    <a:moveTo>
                      <a:pt x="2616" y="103563"/>
                    </a:moveTo>
                    <a:lnTo>
                      <a:pt x="0" y="87098"/>
                    </a:lnTo>
                    <a:lnTo>
                      <a:pt x="39856" y="27853"/>
                    </a:lnTo>
                    <a:lnTo>
                      <a:pt x="47396" y="18774"/>
                    </a:lnTo>
                    <a:lnTo>
                      <a:pt x="2154" y="18774"/>
                    </a:lnTo>
                    <a:lnTo>
                      <a:pt x="2154" y="0"/>
                    </a:lnTo>
                    <a:lnTo>
                      <a:pt x="68632" y="0"/>
                    </a:lnTo>
                    <a:lnTo>
                      <a:pt x="71094" y="16312"/>
                    </a:lnTo>
                    <a:lnTo>
                      <a:pt x="31854" y="75864"/>
                    </a:lnTo>
                    <a:lnTo>
                      <a:pt x="24621" y="84635"/>
                    </a:lnTo>
                    <a:lnTo>
                      <a:pt x="72941" y="84635"/>
                    </a:lnTo>
                    <a:lnTo>
                      <a:pt x="72941" y="103409"/>
                    </a:lnTo>
                    <a:lnTo>
                      <a:pt x="2616" y="103409"/>
                    </a:ln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86" name="Freeform: Shape 85">
                <a:extLst>
                  <a:ext uri="{FF2B5EF4-FFF2-40B4-BE49-F238E27FC236}">
                    <a16:creationId xmlns:a16="http://schemas.microsoft.com/office/drawing/2014/main" id="{BB8D792D-2DE6-45CD-83DB-9ADB46D16373}"/>
                  </a:ext>
                </a:extLst>
              </p:cNvPr>
              <p:cNvSpPr/>
              <p:nvPr/>
            </p:nvSpPr>
            <p:spPr>
              <a:xfrm>
                <a:off x="2863621" y="6115364"/>
                <a:ext cx="35085" cy="145880"/>
              </a:xfrm>
              <a:custGeom>
                <a:avLst/>
                <a:gdLst>
                  <a:gd name="connsiteX0" fmla="*/ 29238 w 35085"/>
                  <a:gd name="connsiteY0" fmla="*/ 145881 h 145880"/>
                  <a:gd name="connsiteX1" fmla="*/ 11849 w 35085"/>
                  <a:gd name="connsiteY1" fmla="*/ 145881 h 145880"/>
                  <a:gd name="connsiteX2" fmla="*/ 11849 w 35085"/>
                  <a:gd name="connsiteY2" fmla="*/ 57860 h 145880"/>
                  <a:gd name="connsiteX3" fmla="*/ 0 w 35085"/>
                  <a:gd name="connsiteY3" fmla="*/ 56937 h 145880"/>
                  <a:gd name="connsiteX4" fmla="*/ 0 w 35085"/>
                  <a:gd name="connsiteY4" fmla="*/ 42318 h 145880"/>
                  <a:gd name="connsiteX5" fmla="*/ 32161 w 35085"/>
                  <a:gd name="connsiteY5" fmla="*/ 42318 h 145880"/>
                  <a:gd name="connsiteX6" fmla="*/ 32161 w 35085"/>
                  <a:gd name="connsiteY6" fmla="*/ 142803 h 145880"/>
                  <a:gd name="connsiteX7" fmla="*/ 29238 w 35085"/>
                  <a:gd name="connsiteY7" fmla="*/ 145881 h 145880"/>
                  <a:gd name="connsiteX8" fmla="*/ 21698 w 35085"/>
                  <a:gd name="connsiteY8" fmla="*/ 26776 h 145880"/>
                  <a:gd name="connsiteX9" fmla="*/ 8310 w 35085"/>
                  <a:gd name="connsiteY9" fmla="*/ 13388 h 145880"/>
                  <a:gd name="connsiteX10" fmla="*/ 21698 w 35085"/>
                  <a:gd name="connsiteY10" fmla="*/ 0 h 145880"/>
                  <a:gd name="connsiteX11" fmla="*/ 35085 w 35085"/>
                  <a:gd name="connsiteY11" fmla="*/ 13388 h 145880"/>
                  <a:gd name="connsiteX12" fmla="*/ 21698 w 35085"/>
                  <a:gd name="connsiteY12" fmla="*/ 26776 h 14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85" h="145880">
                    <a:moveTo>
                      <a:pt x="29238" y="145881"/>
                    </a:moveTo>
                    <a:lnTo>
                      <a:pt x="11849" y="145881"/>
                    </a:lnTo>
                    <a:lnTo>
                      <a:pt x="11849" y="57860"/>
                    </a:lnTo>
                    <a:lnTo>
                      <a:pt x="0" y="56937"/>
                    </a:lnTo>
                    <a:lnTo>
                      <a:pt x="0" y="42318"/>
                    </a:lnTo>
                    <a:lnTo>
                      <a:pt x="32161" y="42318"/>
                    </a:lnTo>
                    <a:lnTo>
                      <a:pt x="32161" y="142803"/>
                    </a:lnTo>
                    <a:cubicBezTo>
                      <a:pt x="32008" y="144957"/>
                      <a:pt x="31084" y="145881"/>
                      <a:pt x="29238" y="145881"/>
                    </a:cubicBezTo>
                    <a:close/>
                    <a:moveTo>
                      <a:pt x="21698" y="26776"/>
                    </a:moveTo>
                    <a:cubicBezTo>
                      <a:pt x="14157" y="26776"/>
                      <a:pt x="8310" y="20774"/>
                      <a:pt x="8310" y="13388"/>
                    </a:cubicBezTo>
                    <a:cubicBezTo>
                      <a:pt x="8310" y="5848"/>
                      <a:pt x="14311" y="0"/>
                      <a:pt x="21698" y="0"/>
                    </a:cubicBezTo>
                    <a:cubicBezTo>
                      <a:pt x="28776" y="0"/>
                      <a:pt x="35085" y="6001"/>
                      <a:pt x="35085" y="13388"/>
                    </a:cubicBezTo>
                    <a:cubicBezTo>
                      <a:pt x="35085" y="20774"/>
                      <a:pt x="28776" y="26776"/>
                      <a:pt x="21698" y="26776"/>
                    </a:cubicBez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87" name="Freeform: Shape 86">
                <a:extLst>
                  <a:ext uri="{FF2B5EF4-FFF2-40B4-BE49-F238E27FC236}">
                    <a16:creationId xmlns:a16="http://schemas.microsoft.com/office/drawing/2014/main" id="{4655302E-66E2-4CC7-8435-256520D97A65}"/>
                  </a:ext>
                </a:extLst>
              </p:cNvPr>
              <p:cNvSpPr/>
              <p:nvPr/>
            </p:nvSpPr>
            <p:spPr>
              <a:xfrm>
                <a:off x="2919634" y="6156451"/>
                <a:ext cx="80634" cy="106486"/>
              </a:xfrm>
              <a:custGeom>
                <a:avLst/>
                <a:gdLst>
                  <a:gd name="connsiteX0" fmla="*/ 76480 w 80634"/>
                  <a:gd name="connsiteY0" fmla="*/ 59399 h 106486"/>
                  <a:gd name="connsiteX1" fmla="*/ 20313 w 80634"/>
                  <a:gd name="connsiteY1" fmla="*/ 59399 h 106486"/>
                  <a:gd name="connsiteX2" fmla="*/ 20313 w 80634"/>
                  <a:gd name="connsiteY2" fmla="*/ 64631 h 106486"/>
                  <a:gd name="connsiteX3" fmla="*/ 25237 w 80634"/>
                  <a:gd name="connsiteY3" fmla="*/ 80019 h 106486"/>
                  <a:gd name="connsiteX4" fmla="*/ 43395 w 80634"/>
                  <a:gd name="connsiteY4" fmla="*/ 87713 h 106486"/>
                  <a:gd name="connsiteX5" fmla="*/ 72786 w 80634"/>
                  <a:gd name="connsiteY5" fmla="*/ 82481 h 106486"/>
                  <a:gd name="connsiteX6" fmla="*/ 77249 w 80634"/>
                  <a:gd name="connsiteY6" fmla="*/ 100178 h 106486"/>
                  <a:gd name="connsiteX7" fmla="*/ 43549 w 80634"/>
                  <a:gd name="connsiteY7" fmla="*/ 106487 h 106486"/>
                  <a:gd name="connsiteX8" fmla="*/ 10926 w 80634"/>
                  <a:gd name="connsiteY8" fmla="*/ 93407 h 106486"/>
                  <a:gd name="connsiteX9" fmla="*/ 0 w 80634"/>
                  <a:gd name="connsiteY9" fmla="*/ 64631 h 106486"/>
                  <a:gd name="connsiteX10" fmla="*/ 0 w 80634"/>
                  <a:gd name="connsiteY10" fmla="*/ 41856 h 106486"/>
                  <a:gd name="connsiteX11" fmla="*/ 10772 w 80634"/>
                  <a:gd name="connsiteY11" fmla="*/ 12772 h 106486"/>
                  <a:gd name="connsiteX12" fmla="*/ 40317 w 80634"/>
                  <a:gd name="connsiteY12" fmla="*/ 0 h 106486"/>
                  <a:gd name="connsiteX13" fmla="*/ 70017 w 80634"/>
                  <a:gd name="connsiteY13" fmla="*/ 13080 h 106486"/>
                  <a:gd name="connsiteX14" fmla="*/ 80635 w 80634"/>
                  <a:gd name="connsiteY14" fmla="*/ 42010 h 106486"/>
                  <a:gd name="connsiteX15" fmla="*/ 80635 w 80634"/>
                  <a:gd name="connsiteY15" fmla="*/ 55398 h 106486"/>
                  <a:gd name="connsiteX16" fmla="*/ 76480 w 80634"/>
                  <a:gd name="connsiteY16" fmla="*/ 59399 h 106486"/>
                  <a:gd name="connsiteX17" fmla="*/ 40317 w 80634"/>
                  <a:gd name="connsiteY17" fmla="*/ 18620 h 106486"/>
                  <a:gd name="connsiteX18" fmla="*/ 20313 w 80634"/>
                  <a:gd name="connsiteY18" fmla="*/ 44010 h 106486"/>
                  <a:gd name="connsiteX19" fmla="*/ 60014 w 80634"/>
                  <a:gd name="connsiteY19" fmla="*/ 44010 h 106486"/>
                  <a:gd name="connsiteX20" fmla="*/ 40317 w 80634"/>
                  <a:gd name="connsiteY20" fmla="*/ 18620 h 1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34" h="106486">
                    <a:moveTo>
                      <a:pt x="76480" y="59399"/>
                    </a:moveTo>
                    <a:lnTo>
                      <a:pt x="20313" y="59399"/>
                    </a:lnTo>
                    <a:lnTo>
                      <a:pt x="20313" y="64631"/>
                    </a:lnTo>
                    <a:cubicBezTo>
                      <a:pt x="20313" y="70786"/>
                      <a:pt x="22005" y="76018"/>
                      <a:pt x="25237" y="80019"/>
                    </a:cubicBezTo>
                    <a:cubicBezTo>
                      <a:pt x="29238" y="85251"/>
                      <a:pt x="35393" y="87713"/>
                      <a:pt x="43395" y="87713"/>
                    </a:cubicBezTo>
                    <a:cubicBezTo>
                      <a:pt x="50166" y="87713"/>
                      <a:pt x="59860" y="86020"/>
                      <a:pt x="72786" y="82481"/>
                    </a:cubicBezTo>
                    <a:lnTo>
                      <a:pt x="77249" y="100178"/>
                    </a:lnTo>
                    <a:cubicBezTo>
                      <a:pt x="64785" y="104332"/>
                      <a:pt x="53705" y="106487"/>
                      <a:pt x="43549" y="106487"/>
                    </a:cubicBezTo>
                    <a:cubicBezTo>
                      <a:pt x="30007" y="106487"/>
                      <a:pt x="19082" y="102024"/>
                      <a:pt x="10926" y="93407"/>
                    </a:cubicBezTo>
                    <a:cubicBezTo>
                      <a:pt x="3693" y="85559"/>
                      <a:pt x="0" y="76018"/>
                      <a:pt x="0" y="64631"/>
                    </a:cubicBezTo>
                    <a:lnTo>
                      <a:pt x="0" y="41856"/>
                    </a:lnTo>
                    <a:cubicBezTo>
                      <a:pt x="0" y="30315"/>
                      <a:pt x="3693" y="20620"/>
                      <a:pt x="10772" y="12772"/>
                    </a:cubicBezTo>
                    <a:cubicBezTo>
                      <a:pt x="18312" y="4155"/>
                      <a:pt x="28161" y="0"/>
                      <a:pt x="40317" y="0"/>
                    </a:cubicBezTo>
                    <a:cubicBezTo>
                      <a:pt x="52320" y="0"/>
                      <a:pt x="62323" y="4463"/>
                      <a:pt x="70017" y="13080"/>
                    </a:cubicBezTo>
                    <a:cubicBezTo>
                      <a:pt x="77095" y="21082"/>
                      <a:pt x="80635" y="30777"/>
                      <a:pt x="80635" y="42010"/>
                    </a:cubicBezTo>
                    <a:lnTo>
                      <a:pt x="80635" y="55398"/>
                    </a:lnTo>
                    <a:cubicBezTo>
                      <a:pt x="80481" y="58014"/>
                      <a:pt x="79250" y="59399"/>
                      <a:pt x="76480" y="59399"/>
                    </a:cubicBezTo>
                    <a:close/>
                    <a:moveTo>
                      <a:pt x="40317" y="18620"/>
                    </a:moveTo>
                    <a:cubicBezTo>
                      <a:pt x="27545" y="18620"/>
                      <a:pt x="20928" y="27083"/>
                      <a:pt x="20313" y="44010"/>
                    </a:cubicBezTo>
                    <a:lnTo>
                      <a:pt x="60014" y="44010"/>
                    </a:lnTo>
                    <a:cubicBezTo>
                      <a:pt x="59860" y="27083"/>
                      <a:pt x="53090" y="18620"/>
                      <a:pt x="40317" y="18620"/>
                    </a:cubicBez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88" name="Freeform: Shape 87">
                <a:extLst>
                  <a:ext uri="{FF2B5EF4-FFF2-40B4-BE49-F238E27FC236}">
                    <a16:creationId xmlns:a16="http://schemas.microsoft.com/office/drawing/2014/main" id="{ACC80418-A4EB-4469-B209-4235D79A7B64}"/>
                  </a:ext>
                </a:extLst>
              </p:cNvPr>
              <p:cNvSpPr/>
              <p:nvPr/>
            </p:nvSpPr>
            <p:spPr>
              <a:xfrm>
                <a:off x="3023044" y="6117980"/>
                <a:ext cx="78787" cy="143418"/>
              </a:xfrm>
              <a:custGeom>
                <a:avLst/>
                <a:gdLst>
                  <a:gd name="connsiteX0" fmla="*/ 55552 w 78787"/>
                  <a:gd name="connsiteY0" fmla="*/ 143265 h 143418"/>
                  <a:gd name="connsiteX1" fmla="*/ 31238 w 78787"/>
                  <a:gd name="connsiteY1" fmla="*/ 96792 h 143418"/>
                  <a:gd name="connsiteX2" fmla="*/ 20312 w 78787"/>
                  <a:gd name="connsiteY2" fmla="*/ 99716 h 143418"/>
                  <a:gd name="connsiteX3" fmla="*/ 20312 w 78787"/>
                  <a:gd name="connsiteY3" fmla="*/ 140341 h 143418"/>
                  <a:gd name="connsiteX4" fmla="*/ 17389 w 78787"/>
                  <a:gd name="connsiteY4" fmla="*/ 143419 h 143418"/>
                  <a:gd name="connsiteX5" fmla="*/ 0 w 78787"/>
                  <a:gd name="connsiteY5" fmla="*/ 143419 h 143418"/>
                  <a:gd name="connsiteX6" fmla="*/ 0 w 78787"/>
                  <a:gd name="connsiteY6" fmla="*/ 0 h 143418"/>
                  <a:gd name="connsiteX7" fmla="*/ 20312 w 78787"/>
                  <a:gd name="connsiteY7" fmla="*/ 0 h 143418"/>
                  <a:gd name="connsiteX8" fmla="*/ 20312 w 78787"/>
                  <a:gd name="connsiteY8" fmla="*/ 81250 h 143418"/>
                  <a:gd name="connsiteX9" fmla="*/ 35239 w 78787"/>
                  <a:gd name="connsiteY9" fmla="*/ 77249 h 143418"/>
                  <a:gd name="connsiteX10" fmla="*/ 42010 w 78787"/>
                  <a:gd name="connsiteY10" fmla="*/ 70017 h 143418"/>
                  <a:gd name="connsiteX11" fmla="*/ 54167 w 78787"/>
                  <a:gd name="connsiteY11" fmla="*/ 39856 h 143418"/>
                  <a:gd name="connsiteX12" fmla="*/ 74787 w 78787"/>
                  <a:gd name="connsiteY12" fmla="*/ 39856 h 143418"/>
                  <a:gd name="connsiteX13" fmla="*/ 59707 w 78787"/>
                  <a:gd name="connsiteY13" fmla="*/ 77249 h 143418"/>
                  <a:gd name="connsiteX14" fmla="*/ 49704 w 78787"/>
                  <a:gd name="connsiteY14" fmla="*/ 90483 h 143418"/>
                  <a:gd name="connsiteX15" fmla="*/ 78788 w 78787"/>
                  <a:gd name="connsiteY15" fmla="*/ 143419 h 143418"/>
                  <a:gd name="connsiteX16" fmla="*/ 55552 w 78787"/>
                  <a:gd name="connsiteY16" fmla="*/ 143419 h 14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87" h="143418">
                    <a:moveTo>
                      <a:pt x="55552" y="143265"/>
                    </a:moveTo>
                    <a:lnTo>
                      <a:pt x="31238" y="96792"/>
                    </a:lnTo>
                    <a:lnTo>
                      <a:pt x="20312" y="99716"/>
                    </a:lnTo>
                    <a:lnTo>
                      <a:pt x="20312" y="140341"/>
                    </a:lnTo>
                    <a:cubicBezTo>
                      <a:pt x="20312" y="142495"/>
                      <a:pt x="19389" y="143419"/>
                      <a:pt x="17389" y="143419"/>
                    </a:cubicBezTo>
                    <a:lnTo>
                      <a:pt x="0" y="143419"/>
                    </a:lnTo>
                    <a:lnTo>
                      <a:pt x="0" y="0"/>
                    </a:lnTo>
                    <a:lnTo>
                      <a:pt x="20312" y="0"/>
                    </a:lnTo>
                    <a:lnTo>
                      <a:pt x="20312" y="81250"/>
                    </a:lnTo>
                    <a:lnTo>
                      <a:pt x="35239" y="77249"/>
                    </a:lnTo>
                    <a:cubicBezTo>
                      <a:pt x="38163" y="76480"/>
                      <a:pt x="40163" y="74018"/>
                      <a:pt x="42010" y="70017"/>
                    </a:cubicBezTo>
                    <a:lnTo>
                      <a:pt x="54167" y="39856"/>
                    </a:lnTo>
                    <a:lnTo>
                      <a:pt x="74787" y="39856"/>
                    </a:lnTo>
                    <a:lnTo>
                      <a:pt x="59707" y="77249"/>
                    </a:lnTo>
                    <a:cubicBezTo>
                      <a:pt x="57244" y="83558"/>
                      <a:pt x="53705" y="88021"/>
                      <a:pt x="49704" y="90483"/>
                    </a:cubicBezTo>
                    <a:lnTo>
                      <a:pt x="78788" y="143419"/>
                    </a:lnTo>
                    <a:lnTo>
                      <a:pt x="55552" y="143419"/>
                    </a:ln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89" name="Freeform: Shape 88">
                <a:extLst>
                  <a:ext uri="{FF2B5EF4-FFF2-40B4-BE49-F238E27FC236}">
                    <a16:creationId xmlns:a16="http://schemas.microsoft.com/office/drawing/2014/main" id="{4BFE3A72-B197-45B8-9BCE-DFD4E93A47BA}"/>
                  </a:ext>
                </a:extLst>
              </p:cNvPr>
              <p:cNvSpPr/>
              <p:nvPr/>
            </p:nvSpPr>
            <p:spPr>
              <a:xfrm>
                <a:off x="3116143" y="6156451"/>
                <a:ext cx="80634" cy="106486"/>
              </a:xfrm>
              <a:custGeom>
                <a:avLst/>
                <a:gdLst>
                  <a:gd name="connsiteX0" fmla="*/ 76480 w 80634"/>
                  <a:gd name="connsiteY0" fmla="*/ 59399 h 106486"/>
                  <a:gd name="connsiteX1" fmla="*/ 20312 w 80634"/>
                  <a:gd name="connsiteY1" fmla="*/ 59399 h 106486"/>
                  <a:gd name="connsiteX2" fmla="*/ 20312 w 80634"/>
                  <a:gd name="connsiteY2" fmla="*/ 64631 h 106486"/>
                  <a:gd name="connsiteX3" fmla="*/ 25237 w 80634"/>
                  <a:gd name="connsiteY3" fmla="*/ 80019 h 106486"/>
                  <a:gd name="connsiteX4" fmla="*/ 43395 w 80634"/>
                  <a:gd name="connsiteY4" fmla="*/ 87713 h 106486"/>
                  <a:gd name="connsiteX5" fmla="*/ 72786 w 80634"/>
                  <a:gd name="connsiteY5" fmla="*/ 82481 h 106486"/>
                  <a:gd name="connsiteX6" fmla="*/ 77249 w 80634"/>
                  <a:gd name="connsiteY6" fmla="*/ 100178 h 106486"/>
                  <a:gd name="connsiteX7" fmla="*/ 43549 w 80634"/>
                  <a:gd name="connsiteY7" fmla="*/ 106487 h 106486"/>
                  <a:gd name="connsiteX8" fmla="*/ 10926 w 80634"/>
                  <a:gd name="connsiteY8" fmla="*/ 93407 h 106486"/>
                  <a:gd name="connsiteX9" fmla="*/ 0 w 80634"/>
                  <a:gd name="connsiteY9" fmla="*/ 64631 h 106486"/>
                  <a:gd name="connsiteX10" fmla="*/ 0 w 80634"/>
                  <a:gd name="connsiteY10" fmla="*/ 41856 h 106486"/>
                  <a:gd name="connsiteX11" fmla="*/ 10772 w 80634"/>
                  <a:gd name="connsiteY11" fmla="*/ 12772 h 106486"/>
                  <a:gd name="connsiteX12" fmla="*/ 40317 w 80634"/>
                  <a:gd name="connsiteY12" fmla="*/ 0 h 106486"/>
                  <a:gd name="connsiteX13" fmla="*/ 70017 w 80634"/>
                  <a:gd name="connsiteY13" fmla="*/ 13080 h 106486"/>
                  <a:gd name="connsiteX14" fmla="*/ 80634 w 80634"/>
                  <a:gd name="connsiteY14" fmla="*/ 42010 h 106486"/>
                  <a:gd name="connsiteX15" fmla="*/ 80634 w 80634"/>
                  <a:gd name="connsiteY15" fmla="*/ 55398 h 106486"/>
                  <a:gd name="connsiteX16" fmla="*/ 76480 w 80634"/>
                  <a:gd name="connsiteY16" fmla="*/ 59399 h 106486"/>
                  <a:gd name="connsiteX17" fmla="*/ 40163 w 80634"/>
                  <a:gd name="connsiteY17" fmla="*/ 18620 h 106486"/>
                  <a:gd name="connsiteX18" fmla="*/ 20159 w 80634"/>
                  <a:gd name="connsiteY18" fmla="*/ 44010 h 106486"/>
                  <a:gd name="connsiteX19" fmla="*/ 59860 w 80634"/>
                  <a:gd name="connsiteY19" fmla="*/ 44010 h 106486"/>
                  <a:gd name="connsiteX20" fmla="*/ 40163 w 80634"/>
                  <a:gd name="connsiteY20" fmla="*/ 18620 h 106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634" h="106486">
                    <a:moveTo>
                      <a:pt x="76480" y="59399"/>
                    </a:moveTo>
                    <a:lnTo>
                      <a:pt x="20312" y="59399"/>
                    </a:lnTo>
                    <a:lnTo>
                      <a:pt x="20312" y="64631"/>
                    </a:lnTo>
                    <a:cubicBezTo>
                      <a:pt x="20312" y="70786"/>
                      <a:pt x="22005" y="76018"/>
                      <a:pt x="25237" y="80019"/>
                    </a:cubicBezTo>
                    <a:cubicBezTo>
                      <a:pt x="29238" y="85251"/>
                      <a:pt x="35393" y="87713"/>
                      <a:pt x="43395" y="87713"/>
                    </a:cubicBezTo>
                    <a:cubicBezTo>
                      <a:pt x="50166" y="87713"/>
                      <a:pt x="59860" y="86020"/>
                      <a:pt x="72786" y="82481"/>
                    </a:cubicBezTo>
                    <a:lnTo>
                      <a:pt x="77249" y="100178"/>
                    </a:lnTo>
                    <a:cubicBezTo>
                      <a:pt x="64785" y="104332"/>
                      <a:pt x="53705" y="106487"/>
                      <a:pt x="43549" y="106487"/>
                    </a:cubicBezTo>
                    <a:cubicBezTo>
                      <a:pt x="30007" y="106487"/>
                      <a:pt x="19081" y="102024"/>
                      <a:pt x="10926" y="93407"/>
                    </a:cubicBezTo>
                    <a:cubicBezTo>
                      <a:pt x="3693" y="85559"/>
                      <a:pt x="0" y="76018"/>
                      <a:pt x="0" y="64631"/>
                    </a:cubicBezTo>
                    <a:lnTo>
                      <a:pt x="0" y="41856"/>
                    </a:lnTo>
                    <a:cubicBezTo>
                      <a:pt x="0" y="30315"/>
                      <a:pt x="3693" y="20620"/>
                      <a:pt x="10772" y="12772"/>
                    </a:cubicBezTo>
                    <a:cubicBezTo>
                      <a:pt x="18312" y="4155"/>
                      <a:pt x="28161" y="0"/>
                      <a:pt x="40317" y="0"/>
                    </a:cubicBezTo>
                    <a:cubicBezTo>
                      <a:pt x="52320" y="0"/>
                      <a:pt x="62323" y="4463"/>
                      <a:pt x="70017" y="13080"/>
                    </a:cubicBezTo>
                    <a:cubicBezTo>
                      <a:pt x="77095" y="21082"/>
                      <a:pt x="80634" y="30777"/>
                      <a:pt x="80634" y="42010"/>
                    </a:cubicBezTo>
                    <a:lnTo>
                      <a:pt x="80634" y="55398"/>
                    </a:lnTo>
                    <a:cubicBezTo>
                      <a:pt x="80481" y="58014"/>
                      <a:pt x="79096" y="59399"/>
                      <a:pt x="76480" y="59399"/>
                    </a:cubicBezTo>
                    <a:close/>
                    <a:moveTo>
                      <a:pt x="40163" y="18620"/>
                    </a:moveTo>
                    <a:cubicBezTo>
                      <a:pt x="27391" y="18620"/>
                      <a:pt x="20774" y="27083"/>
                      <a:pt x="20159" y="44010"/>
                    </a:cubicBezTo>
                    <a:lnTo>
                      <a:pt x="59860" y="44010"/>
                    </a:lnTo>
                    <a:cubicBezTo>
                      <a:pt x="59706" y="27083"/>
                      <a:pt x="52936" y="18620"/>
                      <a:pt x="40163" y="18620"/>
                    </a:cubicBez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90" name="Freeform: Shape 89">
                <a:extLst>
                  <a:ext uri="{FF2B5EF4-FFF2-40B4-BE49-F238E27FC236}">
                    <a16:creationId xmlns:a16="http://schemas.microsoft.com/office/drawing/2014/main" id="{5484D05D-DC5A-44C1-B302-2C4BFAA2BEAB}"/>
                  </a:ext>
                </a:extLst>
              </p:cNvPr>
              <p:cNvSpPr/>
              <p:nvPr/>
            </p:nvSpPr>
            <p:spPr>
              <a:xfrm>
                <a:off x="3219552" y="6156297"/>
                <a:ext cx="78326" cy="105101"/>
              </a:xfrm>
              <a:custGeom>
                <a:avLst/>
                <a:gdLst>
                  <a:gd name="connsiteX0" fmla="*/ 75402 w 78326"/>
                  <a:gd name="connsiteY0" fmla="*/ 104948 h 105101"/>
                  <a:gd name="connsiteX1" fmla="*/ 58014 w 78326"/>
                  <a:gd name="connsiteY1" fmla="*/ 104948 h 105101"/>
                  <a:gd name="connsiteX2" fmla="*/ 58014 w 78326"/>
                  <a:gd name="connsiteY2" fmla="*/ 40009 h 105101"/>
                  <a:gd name="connsiteX3" fmla="*/ 42472 w 78326"/>
                  <a:gd name="connsiteY3" fmla="*/ 18774 h 105101"/>
                  <a:gd name="connsiteX4" fmla="*/ 20312 w 78326"/>
                  <a:gd name="connsiteY4" fmla="*/ 23390 h 105101"/>
                  <a:gd name="connsiteX5" fmla="*/ 20312 w 78326"/>
                  <a:gd name="connsiteY5" fmla="*/ 105102 h 105101"/>
                  <a:gd name="connsiteX6" fmla="*/ 0 w 78326"/>
                  <a:gd name="connsiteY6" fmla="*/ 105102 h 105101"/>
                  <a:gd name="connsiteX7" fmla="*/ 0 w 78326"/>
                  <a:gd name="connsiteY7" fmla="*/ 1539 h 105101"/>
                  <a:gd name="connsiteX8" fmla="*/ 17389 w 78326"/>
                  <a:gd name="connsiteY8" fmla="*/ 1539 h 105101"/>
                  <a:gd name="connsiteX9" fmla="*/ 18158 w 78326"/>
                  <a:gd name="connsiteY9" fmla="*/ 7540 h 105101"/>
                  <a:gd name="connsiteX10" fmla="*/ 44010 w 78326"/>
                  <a:gd name="connsiteY10" fmla="*/ 0 h 105101"/>
                  <a:gd name="connsiteX11" fmla="*/ 69555 w 78326"/>
                  <a:gd name="connsiteY11" fmla="*/ 11080 h 105101"/>
                  <a:gd name="connsiteX12" fmla="*/ 78326 w 78326"/>
                  <a:gd name="connsiteY12" fmla="*/ 37855 h 105101"/>
                  <a:gd name="connsiteX13" fmla="*/ 78326 w 78326"/>
                  <a:gd name="connsiteY13" fmla="*/ 101870 h 105101"/>
                  <a:gd name="connsiteX14" fmla="*/ 75402 w 78326"/>
                  <a:gd name="connsiteY14" fmla="*/ 104948 h 10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326" h="105101">
                    <a:moveTo>
                      <a:pt x="75402" y="104948"/>
                    </a:moveTo>
                    <a:lnTo>
                      <a:pt x="58014" y="104948"/>
                    </a:lnTo>
                    <a:lnTo>
                      <a:pt x="58014" y="40009"/>
                    </a:lnTo>
                    <a:cubicBezTo>
                      <a:pt x="58014" y="25852"/>
                      <a:pt x="52782" y="18774"/>
                      <a:pt x="42472" y="18774"/>
                    </a:cubicBezTo>
                    <a:cubicBezTo>
                      <a:pt x="36470" y="18774"/>
                      <a:pt x="29238" y="20313"/>
                      <a:pt x="20312" y="23390"/>
                    </a:cubicBezTo>
                    <a:lnTo>
                      <a:pt x="20312" y="105102"/>
                    </a:lnTo>
                    <a:lnTo>
                      <a:pt x="0" y="105102"/>
                    </a:lnTo>
                    <a:lnTo>
                      <a:pt x="0" y="1539"/>
                    </a:lnTo>
                    <a:lnTo>
                      <a:pt x="17389" y="1539"/>
                    </a:lnTo>
                    <a:lnTo>
                      <a:pt x="18158" y="7540"/>
                    </a:lnTo>
                    <a:cubicBezTo>
                      <a:pt x="28930" y="2616"/>
                      <a:pt x="37547" y="0"/>
                      <a:pt x="44010" y="0"/>
                    </a:cubicBezTo>
                    <a:cubicBezTo>
                      <a:pt x="54628" y="0"/>
                      <a:pt x="63246" y="3693"/>
                      <a:pt x="69555" y="11080"/>
                    </a:cubicBezTo>
                    <a:cubicBezTo>
                      <a:pt x="75556" y="18158"/>
                      <a:pt x="78326" y="26929"/>
                      <a:pt x="78326" y="37855"/>
                    </a:cubicBezTo>
                    <a:lnTo>
                      <a:pt x="78326" y="101870"/>
                    </a:lnTo>
                    <a:cubicBezTo>
                      <a:pt x="78326" y="104025"/>
                      <a:pt x="77249" y="104948"/>
                      <a:pt x="75402" y="104948"/>
                    </a:cubicBez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91" name="Freeform: Shape 90">
                <a:extLst>
                  <a:ext uri="{FF2B5EF4-FFF2-40B4-BE49-F238E27FC236}">
                    <a16:creationId xmlns:a16="http://schemas.microsoft.com/office/drawing/2014/main" id="{92F4454B-8D1B-411B-9904-1BA5023030E7}"/>
                  </a:ext>
                </a:extLst>
              </p:cNvPr>
              <p:cNvSpPr/>
              <p:nvPr/>
            </p:nvSpPr>
            <p:spPr>
              <a:xfrm>
                <a:off x="3322807" y="6117980"/>
                <a:ext cx="78326" cy="143418"/>
              </a:xfrm>
              <a:custGeom>
                <a:avLst/>
                <a:gdLst>
                  <a:gd name="connsiteX0" fmla="*/ 75556 w 78326"/>
                  <a:gd name="connsiteY0" fmla="*/ 143265 h 143418"/>
                  <a:gd name="connsiteX1" fmla="*/ 58168 w 78326"/>
                  <a:gd name="connsiteY1" fmla="*/ 143265 h 143418"/>
                  <a:gd name="connsiteX2" fmla="*/ 58168 w 78326"/>
                  <a:gd name="connsiteY2" fmla="*/ 78326 h 143418"/>
                  <a:gd name="connsiteX3" fmla="*/ 42626 w 78326"/>
                  <a:gd name="connsiteY3" fmla="*/ 57090 h 143418"/>
                  <a:gd name="connsiteX4" fmla="*/ 20313 w 78326"/>
                  <a:gd name="connsiteY4" fmla="*/ 61707 h 143418"/>
                  <a:gd name="connsiteX5" fmla="*/ 20313 w 78326"/>
                  <a:gd name="connsiteY5" fmla="*/ 143419 h 143418"/>
                  <a:gd name="connsiteX6" fmla="*/ 0 w 78326"/>
                  <a:gd name="connsiteY6" fmla="*/ 143419 h 143418"/>
                  <a:gd name="connsiteX7" fmla="*/ 0 w 78326"/>
                  <a:gd name="connsiteY7" fmla="*/ 0 h 143418"/>
                  <a:gd name="connsiteX8" fmla="*/ 20313 w 78326"/>
                  <a:gd name="connsiteY8" fmla="*/ 0 h 143418"/>
                  <a:gd name="connsiteX9" fmla="*/ 20313 w 78326"/>
                  <a:gd name="connsiteY9" fmla="*/ 22775 h 143418"/>
                  <a:gd name="connsiteX10" fmla="*/ 19543 w 78326"/>
                  <a:gd name="connsiteY10" fmla="*/ 45088 h 143418"/>
                  <a:gd name="connsiteX11" fmla="*/ 44010 w 78326"/>
                  <a:gd name="connsiteY11" fmla="*/ 38317 h 143418"/>
                  <a:gd name="connsiteX12" fmla="*/ 69555 w 78326"/>
                  <a:gd name="connsiteY12" fmla="*/ 49396 h 143418"/>
                  <a:gd name="connsiteX13" fmla="*/ 78326 w 78326"/>
                  <a:gd name="connsiteY13" fmla="*/ 76480 h 143418"/>
                  <a:gd name="connsiteX14" fmla="*/ 78326 w 78326"/>
                  <a:gd name="connsiteY14" fmla="*/ 140341 h 143418"/>
                  <a:gd name="connsiteX15" fmla="*/ 75556 w 78326"/>
                  <a:gd name="connsiteY15" fmla="*/ 143265 h 14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8326" h="143418">
                    <a:moveTo>
                      <a:pt x="75556" y="143265"/>
                    </a:moveTo>
                    <a:lnTo>
                      <a:pt x="58168" y="143265"/>
                    </a:lnTo>
                    <a:lnTo>
                      <a:pt x="58168" y="78326"/>
                    </a:lnTo>
                    <a:cubicBezTo>
                      <a:pt x="58168" y="64169"/>
                      <a:pt x="52936" y="57090"/>
                      <a:pt x="42626" y="57090"/>
                    </a:cubicBezTo>
                    <a:cubicBezTo>
                      <a:pt x="36624" y="57090"/>
                      <a:pt x="29392" y="58629"/>
                      <a:pt x="20313" y="61707"/>
                    </a:cubicBezTo>
                    <a:lnTo>
                      <a:pt x="20313" y="143419"/>
                    </a:lnTo>
                    <a:lnTo>
                      <a:pt x="0" y="143419"/>
                    </a:lnTo>
                    <a:lnTo>
                      <a:pt x="0" y="0"/>
                    </a:lnTo>
                    <a:lnTo>
                      <a:pt x="20313" y="0"/>
                    </a:lnTo>
                    <a:lnTo>
                      <a:pt x="20313" y="22775"/>
                    </a:lnTo>
                    <a:cubicBezTo>
                      <a:pt x="20313" y="31084"/>
                      <a:pt x="20159" y="38317"/>
                      <a:pt x="19543" y="45088"/>
                    </a:cubicBezTo>
                    <a:cubicBezTo>
                      <a:pt x="29699" y="40625"/>
                      <a:pt x="38009" y="38317"/>
                      <a:pt x="44010" y="38317"/>
                    </a:cubicBezTo>
                    <a:cubicBezTo>
                      <a:pt x="54628" y="38317"/>
                      <a:pt x="63246" y="42010"/>
                      <a:pt x="69555" y="49396"/>
                    </a:cubicBezTo>
                    <a:cubicBezTo>
                      <a:pt x="75556" y="56475"/>
                      <a:pt x="78326" y="65554"/>
                      <a:pt x="78326" y="76480"/>
                    </a:cubicBezTo>
                    <a:lnTo>
                      <a:pt x="78326" y="140341"/>
                    </a:lnTo>
                    <a:cubicBezTo>
                      <a:pt x="78326" y="142341"/>
                      <a:pt x="77403" y="143265"/>
                      <a:pt x="75556" y="143265"/>
                    </a:cubicBez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92" name="Freeform: Shape 91">
                <a:extLst>
                  <a:ext uri="{FF2B5EF4-FFF2-40B4-BE49-F238E27FC236}">
                    <a16:creationId xmlns:a16="http://schemas.microsoft.com/office/drawing/2014/main" id="{22354F97-162E-425B-817B-6289CDEC7003}"/>
                  </a:ext>
                </a:extLst>
              </p:cNvPr>
              <p:cNvSpPr/>
              <p:nvPr/>
            </p:nvSpPr>
            <p:spPr>
              <a:xfrm>
                <a:off x="3424216" y="6157682"/>
                <a:ext cx="78480" cy="105101"/>
              </a:xfrm>
              <a:custGeom>
                <a:avLst/>
                <a:gdLst>
                  <a:gd name="connsiteX0" fmla="*/ 60938 w 78480"/>
                  <a:gd name="connsiteY0" fmla="*/ 103563 h 105101"/>
                  <a:gd name="connsiteX1" fmla="*/ 60168 w 78480"/>
                  <a:gd name="connsiteY1" fmla="*/ 97562 h 105101"/>
                  <a:gd name="connsiteX2" fmla="*/ 34316 w 78480"/>
                  <a:gd name="connsiteY2" fmla="*/ 105102 h 105101"/>
                  <a:gd name="connsiteX3" fmla="*/ 8771 w 78480"/>
                  <a:gd name="connsiteY3" fmla="*/ 93868 h 105101"/>
                  <a:gd name="connsiteX4" fmla="*/ 0 w 78480"/>
                  <a:gd name="connsiteY4" fmla="*/ 67093 h 105101"/>
                  <a:gd name="connsiteX5" fmla="*/ 0 w 78480"/>
                  <a:gd name="connsiteY5" fmla="*/ 4309 h 105101"/>
                  <a:gd name="connsiteX6" fmla="*/ 3847 w 78480"/>
                  <a:gd name="connsiteY6" fmla="*/ 154 h 105101"/>
                  <a:gd name="connsiteX7" fmla="*/ 20313 w 78480"/>
                  <a:gd name="connsiteY7" fmla="*/ 154 h 105101"/>
                  <a:gd name="connsiteX8" fmla="*/ 20313 w 78480"/>
                  <a:gd name="connsiteY8" fmla="*/ 65092 h 105101"/>
                  <a:gd name="connsiteX9" fmla="*/ 35855 w 78480"/>
                  <a:gd name="connsiteY9" fmla="*/ 86328 h 105101"/>
                  <a:gd name="connsiteX10" fmla="*/ 58168 w 78480"/>
                  <a:gd name="connsiteY10" fmla="*/ 81712 h 105101"/>
                  <a:gd name="connsiteX11" fmla="*/ 58168 w 78480"/>
                  <a:gd name="connsiteY11" fmla="*/ 0 h 105101"/>
                  <a:gd name="connsiteX12" fmla="*/ 78480 w 78480"/>
                  <a:gd name="connsiteY12" fmla="*/ 0 h 105101"/>
                  <a:gd name="connsiteX13" fmla="*/ 78480 w 78480"/>
                  <a:gd name="connsiteY13" fmla="*/ 103563 h 105101"/>
                  <a:gd name="connsiteX14" fmla="*/ 60938 w 78480"/>
                  <a:gd name="connsiteY14" fmla="*/ 103563 h 10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480" h="105101">
                    <a:moveTo>
                      <a:pt x="60938" y="103563"/>
                    </a:moveTo>
                    <a:lnTo>
                      <a:pt x="60168" y="97562"/>
                    </a:lnTo>
                    <a:cubicBezTo>
                      <a:pt x="49243" y="102486"/>
                      <a:pt x="40625" y="105102"/>
                      <a:pt x="34316" y="105102"/>
                    </a:cubicBezTo>
                    <a:cubicBezTo>
                      <a:pt x="23852" y="105102"/>
                      <a:pt x="15081" y="101255"/>
                      <a:pt x="8771" y="93868"/>
                    </a:cubicBezTo>
                    <a:cubicBezTo>
                      <a:pt x="2770" y="86790"/>
                      <a:pt x="0" y="78019"/>
                      <a:pt x="0" y="67093"/>
                    </a:cubicBezTo>
                    <a:lnTo>
                      <a:pt x="0" y="4309"/>
                    </a:lnTo>
                    <a:cubicBezTo>
                      <a:pt x="0" y="1385"/>
                      <a:pt x="1385" y="154"/>
                      <a:pt x="3847" y="154"/>
                    </a:cubicBezTo>
                    <a:lnTo>
                      <a:pt x="20313" y="154"/>
                    </a:lnTo>
                    <a:lnTo>
                      <a:pt x="20313" y="65092"/>
                    </a:lnTo>
                    <a:cubicBezTo>
                      <a:pt x="20313" y="79250"/>
                      <a:pt x="25545" y="86328"/>
                      <a:pt x="35855" y="86328"/>
                    </a:cubicBezTo>
                    <a:cubicBezTo>
                      <a:pt x="41856" y="86328"/>
                      <a:pt x="49089" y="84789"/>
                      <a:pt x="58168" y="81712"/>
                    </a:cubicBezTo>
                    <a:lnTo>
                      <a:pt x="58168" y="0"/>
                    </a:lnTo>
                    <a:lnTo>
                      <a:pt x="78480" y="0"/>
                    </a:lnTo>
                    <a:lnTo>
                      <a:pt x="78480" y="103563"/>
                    </a:lnTo>
                    <a:lnTo>
                      <a:pt x="60938" y="103563"/>
                    </a:ln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93" name="Freeform: Shape 92">
                <a:extLst>
                  <a:ext uri="{FF2B5EF4-FFF2-40B4-BE49-F238E27FC236}">
                    <a16:creationId xmlns:a16="http://schemas.microsoft.com/office/drawing/2014/main" id="{A87B7B81-25BC-44F7-8B7B-83595621728A}"/>
                  </a:ext>
                </a:extLst>
              </p:cNvPr>
              <p:cNvSpPr/>
              <p:nvPr/>
            </p:nvSpPr>
            <p:spPr>
              <a:xfrm>
                <a:off x="3521008" y="6115364"/>
                <a:ext cx="35087" cy="145880"/>
              </a:xfrm>
              <a:custGeom>
                <a:avLst/>
                <a:gdLst>
                  <a:gd name="connsiteX0" fmla="*/ 29238 w 35087"/>
                  <a:gd name="connsiteY0" fmla="*/ 145881 h 145880"/>
                  <a:gd name="connsiteX1" fmla="*/ 11849 w 35087"/>
                  <a:gd name="connsiteY1" fmla="*/ 145881 h 145880"/>
                  <a:gd name="connsiteX2" fmla="*/ 11849 w 35087"/>
                  <a:gd name="connsiteY2" fmla="*/ 57860 h 145880"/>
                  <a:gd name="connsiteX3" fmla="*/ 0 w 35087"/>
                  <a:gd name="connsiteY3" fmla="*/ 56937 h 145880"/>
                  <a:gd name="connsiteX4" fmla="*/ 0 w 35087"/>
                  <a:gd name="connsiteY4" fmla="*/ 42318 h 145880"/>
                  <a:gd name="connsiteX5" fmla="*/ 32161 w 35087"/>
                  <a:gd name="connsiteY5" fmla="*/ 42318 h 145880"/>
                  <a:gd name="connsiteX6" fmla="*/ 32161 w 35087"/>
                  <a:gd name="connsiteY6" fmla="*/ 142803 h 145880"/>
                  <a:gd name="connsiteX7" fmla="*/ 29238 w 35087"/>
                  <a:gd name="connsiteY7" fmla="*/ 145881 h 145880"/>
                  <a:gd name="connsiteX8" fmla="*/ 21698 w 35087"/>
                  <a:gd name="connsiteY8" fmla="*/ 26776 h 145880"/>
                  <a:gd name="connsiteX9" fmla="*/ 8310 w 35087"/>
                  <a:gd name="connsiteY9" fmla="*/ 13388 h 145880"/>
                  <a:gd name="connsiteX10" fmla="*/ 21698 w 35087"/>
                  <a:gd name="connsiteY10" fmla="*/ 0 h 145880"/>
                  <a:gd name="connsiteX11" fmla="*/ 35085 w 35087"/>
                  <a:gd name="connsiteY11" fmla="*/ 13388 h 145880"/>
                  <a:gd name="connsiteX12" fmla="*/ 21698 w 35087"/>
                  <a:gd name="connsiteY12" fmla="*/ 26776 h 14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87" h="145880">
                    <a:moveTo>
                      <a:pt x="29238" y="145881"/>
                    </a:moveTo>
                    <a:lnTo>
                      <a:pt x="11849" y="145881"/>
                    </a:lnTo>
                    <a:lnTo>
                      <a:pt x="11849" y="57860"/>
                    </a:lnTo>
                    <a:lnTo>
                      <a:pt x="0" y="56937"/>
                    </a:lnTo>
                    <a:lnTo>
                      <a:pt x="0" y="42318"/>
                    </a:lnTo>
                    <a:lnTo>
                      <a:pt x="32161" y="42318"/>
                    </a:lnTo>
                    <a:lnTo>
                      <a:pt x="32161" y="142803"/>
                    </a:lnTo>
                    <a:cubicBezTo>
                      <a:pt x="32161" y="144957"/>
                      <a:pt x="31084" y="145881"/>
                      <a:pt x="29238" y="145881"/>
                    </a:cubicBezTo>
                    <a:close/>
                    <a:moveTo>
                      <a:pt x="21698" y="26776"/>
                    </a:moveTo>
                    <a:cubicBezTo>
                      <a:pt x="14311" y="26776"/>
                      <a:pt x="8310" y="20774"/>
                      <a:pt x="8310" y="13388"/>
                    </a:cubicBezTo>
                    <a:cubicBezTo>
                      <a:pt x="8310" y="5848"/>
                      <a:pt x="14311" y="0"/>
                      <a:pt x="21698" y="0"/>
                    </a:cubicBezTo>
                    <a:cubicBezTo>
                      <a:pt x="28776" y="0"/>
                      <a:pt x="35085" y="6001"/>
                      <a:pt x="35085" y="13388"/>
                    </a:cubicBezTo>
                    <a:cubicBezTo>
                      <a:pt x="35239" y="20774"/>
                      <a:pt x="28776" y="26776"/>
                      <a:pt x="21698" y="26776"/>
                    </a:cubicBez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94" name="Freeform: Shape 93">
                <a:extLst>
                  <a:ext uri="{FF2B5EF4-FFF2-40B4-BE49-F238E27FC236}">
                    <a16:creationId xmlns:a16="http://schemas.microsoft.com/office/drawing/2014/main" id="{93CB9C21-663D-41BC-88F4-84087E84B34D}"/>
                  </a:ext>
                </a:extLst>
              </p:cNvPr>
              <p:cNvSpPr/>
              <p:nvPr/>
            </p:nvSpPr>
            <p:spPr>
              <a:xfrm>
                <a:off x="3576098" y="6156604"/>
                <a:ext cx="66015" cy="106332"/>
              </a:xfrm>
              <a:custGeom>
                <a:avLst/>
                <a:gdLst>
                  <a:gd name="connsiteX0" fmla="*/ 56167 w 66015"/>
                  <a:gd name="connsiteY0" fmla="*/ 98023 h 106332"/>
                  <a:gd name="connsiteX1" fmla="*/ 31392 w 66015"/>
                  <a:gd name="connsiteY1" fmla="*/ 106333 h 106332"/>
                  <a:gd name="connsiteX2" fmla="*/ 0 w 66015"/>
                  <a:gd name="connsiteY2" fmla="*/ 100024 h 106332"/>
                  <a:gd name="connsiteX3" fmla="*/ 3693 w 66015"/>
                  <a:gd name="connsiteY3" fmla="*/ 82020 h 106332"/>
                  <a:gd name="connsiteX4" fmla="*/ 31546 w 66015"/>
                  <a:gd name="connsiteY4" fmla="*/ 87559 h 106332"/>
                  <a:gd name="connsiteX5" fmla="*/ 45395 w 66015"/>
                  <a:gd name="connsiteY5" fmla="*/ 76018 h 106332"/>
                  <a:gd name="connsiteX6" fmla="*/ 34316 w 66015"/>
                  <a:gd name="connsiteY6" fmla="*/ 63400 h 106332"/>
                  <a:gd name="connsiteX7" fmla="*/ 13388 w 66015"/>
                  <a:gd name="connsiteY7" fmla="*/ 52936 h 106332"/>
                  <a:gd name="connsiteX8" fmla="*/ 2308 w 66015"/>
                  <a:gd name="connsiteY8" fmla="*/ 29238 h 106332"/>
                  <a:gd name="connsiteX9" fmla="*/ 11849 w 66015"/>
                  <a:gd name="connsiteY9" fmla="*/ 8002 h 106332"/>
                  <a:gd name="connsiteX10" fmla="*/ 35547 w 66015"/>
                  <a:gd name="connsiteY10" fmla="*/ 0 h 106332"/>
                  <a:gd name="connsiteX11" fmla="*/ 62630 w 66015"/>
                  <a:gd name="connsiteY11" fmla="*/ 5540 h 106332"/>
                  <a:gd name="connsiteX12" fmla="*/ 57706 w 66015"/>
                  <a:gd name="connsiteY12" fmla="*/ 23236 h 106332"/>
                  <a:gd name="connsiteX13" fmla="*/ 35701 w 66015"/>
                  <a:gd name="connsiteY13" fmla="*/ 18774 h 106332"/>
                  <a:gd name="connsiteX14" fmla="*/ 22928 w 66015"/>
                  <a:gd name="connsiteY14" fmla="*/ 29392 h 106332"/>
                  <a:gd name="connsiteX15" fmla="*/ 34008 w 66015"/>
                  <a:gd name="connsiteY15" fmla="*/ 40933 h 106332"/>
                  <a:gd name="connsiteX16" fmla="*/ 54936 w 66015"/>
                  <a:gd name="connsiteY16" fmla="*/ 51089 h 106332"/>
                  <a:gd name="connsiteX17" fmla="*/ 66016 w 66015"/>
                  <a:gd name="connsiteY17" fmla="*/ 76326 h 106332"/>
                  <a:gd name="connsiteX18" fmla="*/ 56167 w 66015"/>
                  <a:gd name="connsiteY18" fmla="*/ 98023 h 10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015" h="106332">
                    <a:moveTo>
                      <a:pt x="56167" y="98023"/>
                    </a:moveTo>
                    <a:cubicBezTo>
                      <a:pt x="49858" y="103563"/>
                      <a:pt x="41548" y="106333"/>
                      <a:pt x="31392" y="106333"/>
                    </a:cubicBezTo>
                    <a:cubicBezTo>
                      <a:pt x="23390" y="106333"/>
                      <a:pt x="12772" y="104179"/>
                      <a:pt x="0" y="100024"/>
                    </a:cubicBezTo>
                    <a:lnTo>
                      <a:pt x="3693" y="82020"/>
                    </a:lnTo>
                    <a:cubicBezTo>
                      <a:pt x="17081" y="85713"/>
                      <a:pt x="26314" y="87559"/>
                      <a:pt x="31546" y="87559"/>
                    </a:cubicBezTo>
                    <a:cubicBezTo>
                      <a:pt x="40779" y="87559"/>
                      <a:pt x="45395" y="83712"/>
                      <a:pt x="45395" y="76018"/>
                    </a:cubicBezTo>
                    <a:cubicBezTo>
                      <a:pt x="45395" y="71094"/>
                      <a:pt x="41702" y="66785"/>
                      <a:pt x="34316" y="63400"/>
                    </a:cubicBezTo>
                    <a:cubicBezTo>
                      <a:pt x="22005" y="57706"/>
                      <a:pt x="15080" y="54167"/>
                      <a:pt x="13388" y="52936"/>
                    </a:cubicBezTo>
                    <a:cubicBezTo>
                      <a:pt x="6001" y="47396"/>
                      <a:pt x="2308" y="39394"/>
                      <a:pt x="2308" y="29238"/>
                    </a:cubicBezTo>
                    <a:cubicBezTo>
                      <a:pt x="2308" y="20159"/>
                      <a:pt x="5540" y="13080"/>
                      <a:pt x="11849" y="8002"/>
                    </a:cubicBezTo>
                    <a:cubicBezTo>
                      <a:pt x="18158" y="2616"/>
                      <a:pt x="26160" y="0"/>
                      <a:pt x="35547" y="0"/>
                    </a:cubicBezTo>
                    <a:cubicBezTo>
                      <a:pt x="43087" y="0"/>
                      <a:pt x="52012" y="1847"/>
                      <a:pt x="62630" y="5540"/>
                    </a:cubicBezTo>
                    <a:lnTo>
                      <a:pt x="57706" y="23236"/>
                    </a:lnTo>
                    <a:cubicBezTo>
                      <a:pt x="48319" y="20313"/>
                      <a:pt x="40779" y="18774"/>
                      <a:pt x="35701" y="18774"/>
                    </a:cubicBezTo>
                    <a:cubicBezTo>
                      <a:pt x="27083" y="18774"/>
                      <a:pt x="22928" y="22159"/>
                      <a:pt x="22928" y="29392"/>
                    </a:cubicBezTo>
                    <a:cubicBezTo>
                      <a:pt x="22928" y="33854"/>
                      <a:pt x="26622" y="37701"/>
                      <a:pt x="34008" y="40933"/>
                    </a:cubicBezTo>
                    <a:cubicBezTo>
                      <a:pt x="45242" y="45703"/>
                      <a:pt x="52166" y="48935"/>
                      <a:pt x="54936" y="51089"/>
                    </a:cubicBezTo>
                    <a:cubicBezTo>
                      <a:pt x="62476" y="57091"/>
                      <a:pt x="66016" y="65400"/>
                      <a:pt x="66016" y="76326"/>
                    </a:cubicBezTo>
                    <a:cubicBezTo>
                      <a:pt x="65862" y="84943"/>
                      <a:pt x="62476" y="92484"/>
                      <a:pt x="56167" y="98023"/>
                    </a:cubicBez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grpSp>
        <p:grpSp>
          <p:nvGrpSpPr>
            <p:cNvPr id="95" name="Graphic 71">
              <a:extLst>
                <a:ext uri="{FF2B5EF4-FFF2-40B4-BE49-F238E27FC236}">
                  <a16:creationId xmlns:a16="http://schemas.microsoft.com/office/drawing/2014/main" id="{E4BD8029-C764-441E-81AF-21E270ED7EB8}"/>
                </a:ext>
              </a:extLst>
            </p:cNvPr>
            <p:cNvGrpSpPr/>
            <p:nvPr/>
          </p:nvGrpSpPr>
          <p:grpSpPr>
            <a:xfrm>
              <a:off x="576770" y="5635712"/>
              <a:ext cx="3071653" cy="355007"/>
              <a:chOff x="576770" y="5635712"/>
              <a:chExt cx="3071653" cy="355007"/>
            </a:xfrm>
            <a:grpFill/>
          </p:grpSpPr>
          <p:sp>
            <p:nvSpPr>
              <p:cNvPr id="96" name="Freeform: Shape 95">
                <a:extLst>
                  <a:ext uri="{FF2B5EF4-FFF2-40B4-BE49-F238E27FC236}">
                    <a16:creationId xmlns:a16="http://schemas.microsoft.com/office/drawing/2014/main" id="{82A76D79-A09E-4772-AC8F-89ACD5D6F722}"/>
                  </a:ext>
                </a:extLst>
              </p:cNvPr>
              <p:cNvSpPr/>
              <p:nvPr/>
            </p:nvSpPr>
            <p:spPr>
              <a:xfrm>
                <a:off x="2847156" y="5644944"/>
                <a:ext cx="56167" cy="333617"/>
              </a:xfrm>
              <a:custGeom>
                <a:avLst/>
                <a:gdLst>
                  <a:gd name="connsiteX0" fmla="*/ 0 w 56167"/>
                  <a:gd name="connsiteY0" fmla="*/ 0 h 333617"/>
                  <a:gd name="connsiteX1" fmla="*/ 56167 w 56167"/>
                  <a:gd name="connsiteY1" fmla="*/ 0 h 333617"/>
                  <a:gd name="connsiteX2" fmla="*/ 56167 w 56167"/>
                  <a:gd name="connsiteY2" fmla="*/ 333618 h 333617"/>
                  <a:gd name="connsiteX3" fmla="*/ 0 w 56167"/>
                  <a:gd name="connsiteY3" fmla="*/ 333618 h 333617"/>
                </a:gdLst>
                <a:ahLst/>
                <a:cxnLst>
                  <a:cxn ang="0">
                    <a:pos x="connsiteX0" y="connsiteY0"/>
                  </a:cxn>
                  <a:cxn ang="0">
                    <a:pos x="connsiteX1" y="connsiteY1"/>
                  </a:cxn>
                  <a:cxn ang="0">
                    <a:pos x="connsiteX2" y="connsiteY2"/>
                  </a:cxn>
                  <a:cxn ang="0">
                    <a:pos x="connsiteX3" y="connsiteY3"/>
                  </a:cxn>
                </a:cxnLst>
                <a:rect l="l" t="t" r="r" b="b"/>
                <a:pathLst>
                  <a:path w="56167" h="333617">
                    <a:moveTo>
                      <a:pt x="0" y="0"/>
                    </a:moveTo>
                    <a:lnTo>
                      <a:pt x="56167" y="0"/>
                    </a:lnTo>
                    <a:lnTo>
                      <a:pt x="56167" y="333618"/>
                    </a:lnTo>
                    <a:lnTo>
                      <a:pt x="0" y="333618"/>
                    </a:ln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97" name="Freeform: Shape 96">
                <a:extLst>
                  <a:ext uri="{FF2B5EF4-FFF2-40B4-BE49-F238E27FC236}">
                    <a16:creationId xmlns:a16="http://schemas.microsoft.com/office/drawing/2014/main" id="{1ECF6EC6-1265-422A-BD97-3E17ACDFCEBA}"/>
                  </a:ext>
                </a:extLst>
              </p:cNvPr>
              <p:cNvSpPr/>
              <p:nvPr/>
            </p:nvSpPr>
            <p:spPr>
              <a:xfrm>
                <a:off x="2059891" y="5636173"/>
                <a:ext cx="351314" cy="351160"/>
              </a:xfrm>
              <a:custGeom>
                <a:avLst/>
                <a:gdLst>
                  <a:gd name="connsiteX0" fmla="*/ 351314 w 351314"/>
                  <a:gd name="connsiteY0" fmla="*/ 175580 h 351160"/>
                  <a:gd name="connsiteX1" fmla="*/ 175580 w 351314"/>
                  <a:gd name="connsiteY1" fmla="*/ 351161 h 351160"/>
                  <a:gd name="connsiteX2" fmla="*/ 0 w 351314"/>
                  <a:gd name="connsiteY2" fmla="*/ 175580 h 351160"/>
                  <a:gd name="connsiteX3" fmla="*/ 175580 w 351314"/>
                  <a:gd name="connsiteY3" fmla="*/ 0 h 351160"/>
                  <a:gd name="connsiteX4" fmla="*/ 351314 w 351314"/>
                  <a:gd name="connsiteY4" fmla="*/ 175580 h 351160"/>
                  <a:gd name="connsiteX5" fmla="*/ 175580 w 351314"/>
                  <a:gd name="connsiteY5" fmla="*/ 53705 h 351160"/>
                  <a:gd name="connsiteX6" fmla="*/ 53705 w 351314"/>
                  <a:gd name="connsiteY6" fmla="*/ 175580 h 351160"/>
                  <a:gd name="connsiteX7" fmla="*/ 175580 w 351314"/>
                  <a:gd name="connsiteY7" fmla="*/ 297455 h 351160"/>
                  <a:gd name="connsiteX8" fmla="*/ 297455 w 351314"/>
                  <a:gd name="connsiteY8" fmla="*/ 175580 h 351160"/>
                  <a:gd name="connsiteX9" fmla="*/ 175580 w 351314"/>
                  <a:gd name="connsiteY9" fmla="*/ 53705 h 35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314" h="351160">
                    <a:moveTo>
                      <a:pt x="351314" y="175580"/>
                    </a:moveTo>
                    <a:cubicBezTo>
                      <a:pt x="351314" y="272526"/>
                      <a:pt x="272680" y="351161"/>
                      <a:pt x="175580" y="351161"/>
                    </a:cubicBezTo>
                    <a:cubicBezTo>
                      <a:pt x="78634" y="351161"/>
                      <a:pt x="0" y="272526"/>
                      <a:pt x="0" y="175580"/>
                    </a:cubicBezTo>
                    <a:cubicBezTo>
                      <a:pt x="0" y="78634"/>
                      <a:pt x="78634" y="0"/>
                      <a:pt x="175580" y="0"/>
                    </a:cubicBezTo>
                    <a:cubicBezTo>
                      <a:pt x="272680" y="-154"/>
                      <a:pt x="351314" y="78480"/>
                      <a:pt x="351314" y="175580"/>
                    </a:cubicBezTo>
                    <a:moveTo>
                      <a:pt x="175580" y="53705"/>
                    </a:moveTo>
                    <a:cubicBezTo>
                      <a:pt x="108333" y="53705"/>
                      <a:pt x="53705" y="108334"/>
                      <a:pt x="53705" y="175580"/>
                    </a:cubicBezTo>
                    <a:cubicBezTo>
                      <a:pt x="53705" y="242827"/>
                      <a:pt x="108333" y="297455"/>
                      <a:pt x="175580" y="297455"/>
                    </a:cubicBezTo>
                    <a:cubicBezTo>
                      <a:pt x="242827" y="297455"/>
                      <a:pt x="297455" y="242827"/>
                      <a:pt x="297455" y="175580"/>
                    </a:cubicBezTo>
                    <a:cubicBezTo>
                      <a:pt x="297455" y="108334"/>
                      <a:pt x="242827" y="53705"/>
                      <a:pt x="175580" y="53705"/>
                    </a:cubicBezTo>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98" name="Freeform: Shape 97">
                <a:extLst>
                  <a:ext uri="{FF2B5EF4-FFF2-40B4-BE49-F238E27FC236}">
                    <a16:creationId xmlns:a16="http://schemas.microsoft.com/office/drawing/2014/main" id="{A9107142-A54E-4689-A6E6-35F7BBDD780A}"/>
                  </a:ext>
                </a:extLst>
              </p:cNvPr>
              <p:cNvSpPr/>
              <p:nvPr/>
            </p:nvSpPr>
            <p:spPr>
              <a:xfrm>
                <a:off x="1057653" y="5635712"/>
                <a:ext cx="344082" cy="342850"/>
              </a:xfrm>
              <a:custGeom>
                <a:avLst/>
                <a:gdLst>
                  <a:gd name="connsiteX0" fmla="*/ 297609 w 344082"/>
                  <a:gd name="connsiteY0" fmla="*/ 47550 h 342850"/>
                  <a:gd name="connsiteX1" fmla="*/ 341312 w 344082"/>
                  <a:gd name="connsiteY1" fmla="*/ 140033 h 342850"/>
                  <a:gd name="connsiteX2" fmla="*/ 344082 w 344082"/>
                  <a:gd name="connsiteY2" fmla="*/ 194354 h 342850"/>
                  <a:gd name="connsiteX3" fmla="*/ 344082 w 344082"/>
                  <a:gd name="connsiteY3" fmla="*/ 342851 h 342850"/>
                  <a:gd name="connsiteX4" fmla="*/ 190815 w 344082"/>
                  <a:gd name="connsiteY4" fmla="*/ 342851 h 342850"/>
                  <a:gd name="connsiteX5" fmla="*/ 148805 w 344082"/>
                  <a:gd name="connsiteY5" fmla="*/ 341466 h 342850"/>
                  <a:gd name="connsiteX6" fmla="*/ 0 w 344082"/>
                  <a:gd name="connsiteY6" fmla="*/ 176965 h 342850"/>
                  <a:gd name="connsiteX7" fmla="*/ 175273 w 344082"/>
                  <a:gd name="connsiteY7" fmla="*/ 0 h 342850"/>
                  <a:gd name="connsiteX8" fmla="*/ 297609 w 344082"/>
                  <a:gd name="connsiteY8" fmla="*/ 47550 h 342850"/>
                  <a:gd name="connsiteX9" fmla="*/ 287607 w 344082"/>
                  <a:gd name="connsiteY9" fmla="*/ 289299 h 342850"/>
                  <a:gd name="connsiteX10" fmla="*/ 287607 w 344082"/>
                  <a:gd name="connsiteY10" fmla="*/ 196970 h 342850"/>
                  <a:gd name="connsiteX11" fmla="*/ 285761 w 344082"/>
                  <a:gd name="connsiteY11" fmla="*/ 149882 h 342850"/>
                  <a:gd name="connsiteX12" fmla="*/ 175273 w 344082"/>
                  <a:gd name="connsiteY12" fmla="*/ 53243 h 342850"/>
                  <a:gd name="connsiteX13" fmla="*/ 53705 w 344082"/>
                  <a:gd name="connsiteY13" fmla="*/ 176965 h 342850"/>
                  <a:gd name="connsiteX14" fmla="*/ 150190 w 344082"/>
                  <a:gd name="connsiteY14" fmla="*/ 287607 h 342850"/>
                  <a:gd name="connsiteX15" fmla="*/ 192354 w 344082"/>
                  <a:gd name="connsiteY15" fmla="*/ 289299 h 342850"/>
                  <a:gd name="connsiteX16" fmla="*/ 287607 w 344082"/>
                  <a:gd name="connsiteY16" fmla="*/ 289299 h 3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4082" h="342850">
                    <a:moveTo>
                      <a:pt x="297609" y="47550"/>
                    </a:moveTo>
                    <a:cubicBezTo>
                      <a:pt x="321461" y="72787"/>
                      <a:pt x="335772" y="103101"/>
                      <a:pt x="341312" y="140033"/>
                    </a:cubicBezTo>
                    <a:cubicBezTo>
                      <a:pt x="343005" y="151728"/>
                      <a:pt x="344082" y="169579"/>
                      <a:pt x="344082" y="194354"/>
                    </a:cubicBezTo>
                    <a:cubicBezTo>
                      <a:pt x="344082" y="248828"/>
                      <a:pt x="343928" y="248828"/>
                      <a:pt x="344082" y="342851"/>
                    </a:cubicBezTo>
                    <a:cubicBezTo>
                      <a:pt x="344082" y="342851"/>
                      <a:pt x="246213" y="342851"/>
                      <a:pt x="190815" y="342851"/>
                    </a:cubicBezTo>
                    <a:cubicBezTo>
                      <a:pt x="173426" y="342851"/>
                      <a:pt x="159115" y="342697"/>
                      <a:pt x="148805" y="341466"/>
                    </a:cubicBezTo>
                    <a:cubicBezTo>
                      <a:pt x="57552" y="330386"/>
                      <a:pt x="0" y="264524"/>
                      <a:pt x="0" y="176965"/>
                    </a:cubicBezTo>
                    <a:cubicBezTo>
                      <a:pt x="-154" y="78480"/>
                      <a:pt x="79250" y="0"/>
                      <a:pt x="175273" y="0"/>
                    </a:cubicBezTo>
                    <a:cubicBezTo>
                      <a:pt x="226054" y="0"/>
                      <a:pt x="268526" y="16619"/>
                      <a:pt x="297609" y="47550"/>
                    </a:cubicBezTo>
                    <a:close/>
                    <a:moveTo>
                      <a:pt x="287607" y="289299"/>
                    </a:moveTo>
                    <a:cubicBezTo>
                      <a:pt x="287607" y="259600"/>
                      <a:pt x="287607" y="223745"/>
                      <a:pt x="287607" y="196970"/>
                    </a:cubicBezTo>
                    <a:cubicBezTo>
                      <a:pt x="287607" y="178658"/>
                      <a:pt x="287453" y="162500"/>
                      <a:pt x="285761" y="149882"/>
                    </a:cubicBezTo>
                    <a:cubicBezTo>
                      <a:pt x="277143" y="89560"/>
                      <a:pt x="237595" y="53243"/>
                      <a:pt x="175273" y="53243"/>
                    </a:cubicBezTo>
                    <a:cubicBezTo>
                      <a:pt x="107872" y="53243"/>
                      <a:pt x="53705" y="109872"/>
                      <a:pt x="53705" y="176965"/>
                    </a:cubicBezTo>
                    <a:cubicBezTo>
                      <a:pt x="53705" y="237749"/>
                      <a:pt x="90791" y="279143"/>
                      <a:pt x="150190" y="287607"/>
                    </a:cubicBezTo>
                    <a:cubicBezTo>
                      <a:pt x="163731" y="288992"/>
                      <a:pt x="180659" y="289299"/>
                      <a:pt x="192354" y="289299"/>
                    </a:cubicBezTo>
                    <a:cubicBezTo>
                      <a:pt x="204049" y="289299"/>
                      <a:pt x="287607" y="289299"/>
                      <a:pt x="287607" y="289299"/>
                    </a:cubicBezTo>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99" name="Freeform: Shape 98">
                <a:extLst>
                  <a:ext uri="{FF2B5EF4-FFF2-40B4-BE49-F238E27FC236}">
                    <a16:creationId xmlns:a16="http://schemas.microsoft.com/office/drawing/2014/main" id="{CFDA06B2-E7CD-4FA8-ACBC-81527DF87C07}"/>
                  </a:ext>
                </a:extLst>
              </p:cNvPr>
              <p:cNvSpPr/>
              <p:nvPr/>
            </p:nvSpPr>
            <p:spPr>
              <a:xfrm>
                <a:off x="2965645" y="5644944"/>
                <a:ext cx="327316" cy="342696"/>
              </a:xfrm>
              <a:custGeom>
                <a:avLst/>
                <a:gdLst>
                  <a:gd name="connsiteX0" fmla="*/ 56167 w 327316"/>
                  <a:gd name="connsiteY0" fmla="*/ 0 h 342696"/>
                  <a:gd name="connsiteX1" fmla="*/ 56167 w 327316"/>
                  <a:gd name="connsiteY1" fmla="*/ 147266 h 342696"/>
                  <a:gd name="connsiteX2" fmla="*/ 61707 w 327316"/>
                  <a:gd name="connsiteY2" fmla="*/ 205895 h 342696"/>
                  <a:gd name="connsiteX3" fmla="*/ 164039 w 327316"/>
                  <a:gd name="connsiteY3" fmla="*/ 286837 h 342696"/>
                  <a:gd name="connsiteX4" fmla="*/ 266679 w 327316"/>
                  <a:gd name="connsiteY4" fmla="*/ 200355 h 342696"/>
                  <a:gd name="connsiteX5" fmla="*/ 270834 w 327316"/>
                  <a:gd name="connsiteY5" fmla="*/ 141726 h 342696"/>
                  <a:gd name="connsiteX6" fmla="*/ 270834 w 327316"/>
                  <a:gd name="connsiteY6" fmla="*/ 308 h 342696"/>
                  <a:gd name="connsiteX7" fmla="*/ 327308 w 327316"/>
                  <a:gd name="connsiteY7" fmla="*/ 308 h 342696"/>
                  <a:gd name="connsiteX8" fmla="*/ 327308 w 327316"/>
                  <a:gd name="connsiteY8" fmla="*/ 139110 h 342696"/>
                  <a:gd name="connsiteX9" fmla="*/ 324385 w 327316"/>
                  <a:gd name="connsiteY9" fmla="*/ 202356 h 342696"/>
                  <a:gd name="connsiteX10" fmla="*/ 164193 w 327316"/>
                  <a:gd name="connsiteY10" fmla="*/ 342697 h 342696"/>
                  <a:gd name="connsiteX11" fmla="*/ 7694 w 327316"/>
                  <a:gd name="connsiteY11" fmla="*/ 222360 h 342696"/>
                  <a:gd name="connsiteX12" fmla="*/ 0 w 327316"/>
                  <a:gd name="connsiteY12" fmla="*/ 145111 h 342696"/>
                  <a:gd name="connsiteX13" fmla="*/ 0 w 327316"/>
                  <a:gd name="connsiteY13" fmla="*/ 308 h 342696"/>
                  <a:gd name="connsiteX14" fmla="*/ 56167 w 327316"/>
                  <a:gd name="connsiteY14" fmla="*/ 0 h 34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7316" h="342696">
                    <a:moveTo>
                      <a:pt x="56167" y="0"/>
                    </a:moveTo>
                    <a:cubicBezTo>
                      <a:pt x="56167" y="0"/>
                      <a:pt x="56167" y="70478"/>
                      <a:pt x="56167" y="147266"/>
                    </a:cubicBezTo>
                    <a:cubicBezTo>
                      <a:pt x="56167" y="184198"/>
                      <a:pt x="58937" y="196047"/>
                      <a:pt x="61707" y="205895"/>
                    </a:cubicBezTo>
                    <a:cubicBezTo>
                      <a:pt x="74633" y="252983"/>
                      <a:pt x="112642" y="286837"/>
                      <a:pt x="164039" y="286837"/>
                    </a:cubicBezTo>
                    <a:cubicBezTo>
                      <a:pt x="216051" y="286837"/>
                      <a:pt x="255599" y="250829"/>
                      <a:pt x="266679" y="200355"/>
                    </a:cubicBezTo>
                    <a:cubicBezTo>
                      <a:pt x="270834" y="180966"/>
                      <a:pt x="270834" y="167270"/>
                      <a:pt x="270834" y="141726"/>
                    </a:cubicBezTo>
                    <a:cubicBezTo>
                      <a:pt x="270834" y="80788"/>
                      <a:pt x="270834" y="308"/>
                      <a:pt x="270834" y="308"/>
                    </a:cubicBezTo>
                    <a:lnTo>
                      <a:pt x="327308" y="308"/>
                    </a:lnTo>
                    <a:cubicBezTo>
                      <a:pt x="327308" y="308"/>
                      <a:pt x="327308" y="88483"/>
                      <a:pt x="327308" y="139110"/>
                    </a:cubicBezTo>
                    <a:cubicBezTo>
                      <a:pt x="327308" y="165886"/>
                      <a:pt x="327616" y="183582"/>
                      <a:pt x="324385" y="202356"/>
                    </a:cubicBezTo>
                    <a:cubicBezTo>
                      <a:pt x="309612" y="287145"/>
                      <a:pt x="242981" y="342697"/>
                      <a:pt x="164193" y="342697"/>
                    </a:cubicBezTo>
                    <a:cubicBezTo>
                      <a:pt x="87867" y="342697"/>
                      <a:pt x="28161" y="293608"/>
                      <a:pt x="7694" y="222360"/>
                    </a:cubicBezTo>
                    <a:cubicBezTo>
                      <a:pt x="462" y="197278"/>
                      <a:pt x="0" y="167578"/>
                      <a:pt x="0" y="145111"/>
                    </a:cubicBezTo>
                    <a:cubicBezTo>
                      <a:pt x="0" y="69401"/>
                      <a:pt x="0" y="308"/>
                      <a:pt x="0" y="308"/>
                    </a:cubicBezTo>
                    <a:lnTo>
                      <a:pt x="56167" y="0"/>
                    </a:ln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100" name="Freeform: Shape 99">
                <a:extLst>
                  <a:ext uri="{FF2B5EF4-FFF2-40B4-BE49-F238E27FC236}">
                    <a16:creationId xmlns:a16="http://schemas.microsoft.com/office/drawing/2014/main" id="{E5B304A3-EECC-4DBE-9312-84BBD1CC72E7}"/>
                  </a:ext>
                </a:extLst>
              </p:cNvPr>
              <p:cNvSpPr/>
              <p:nvPr/>
            </p:nvSpPr>
            <p:spPr>
              <a:xfrm>
                <a:off x="2457824" y="5636019"/>
                <a:ext cx="327316" cy="342388"/>
              </a:xfrm>
              <a:custGeom>
                <a:avLst/>
                <a:gdLst>
                  <a:gd name="connsiteX0" fmla="*/ 270996 w 327316"/>
                  <a:gd name="connsiteY0" fmla="*/ 342389 h 342388"/>
                  <a:gd name="connsiteX1" fmla="*/ 270996 w 327316"/>
                  <a:gd name="connsiteY1" fmla="*/ 195123 h 342388"/>
                  <a:gd name="connsiteX2" fmla="*/ 265456 w 327316"/>
                  <a:gd name="connsiteY2" fmla="*/ 136494 h 342388"/>
                  <a:gd name="connsiteX3" fmla="*/ 163124 w 327316"/>
                  <a:gd name="connsiteY3" fmla="*/ 55552 h 342388"/>
                  <a:gd name="connsiteX4" fmla="*/ 60638 w 327316"/>
                  <a:gd name="connsiteY4" fmla="*/ 142034 h 342388"/>
                  <a:gd name="connsiteX5" fmla="*/ 56483 w 327316"/>
                  <a:gd name="connsiteY5" fmla="*/ 200663 h 342388"/>
                  <a:gd name="connsiteX6" fmla="*/ 56483 w 327316"/>
                  <a:gd name="connsiteY6" fmla="*/ 342235 h 342388"/>
                  <a:gd name="connsiteX7" fmla="*/ 8 w 327316"/>
                  <a:gd name="connsiteY7" fmla="*/ 342235 h 342388"/>
                  <a:gd name="connsiteX8" fmla="*/ 8 w 327316"/>
                  <a:gd name="connsiteY8" fmla="*/ 203433 h 342388"/>
                  <a:gd name="connsiteX9" fmla="*/ 2932 w 327316"/>
                  <a:gd name="connsiteY9" fmla="*/ 140187 h 342388"/>
                  <a:gd name="connsiteX10" fmla="*/ 163124 w 327316"/>
                  <a:gd name="connsiteY10" fmla="*/ 0 h 342388"/>
                  <a:gd name="connsiteX11" fmla="*/ 319622 w 327316"/>
                  <a:gd name="connsiteY11" fmla="*/ 120336 h 342388"/>
                  <a:gd name="connsiteX12" fmla="*/ 327316 w 327316"/>
                  <a:gd name="connsiteY12" fmla="*/ 197585 h 342388"/>
                  <a:gd name="connsiteX13" fmla="*/ 327316 w 327316"/>
                  <a:gd name="connsiteY13" fmla="*/ 342389 h 342388"/>
                  <a:gd name="connsiteX14" fmla="*/ 270996 w 327316"/>
                  <a:gd name="connsiteY14" fmla="*/ 342389 h 34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7316" h="342388">
                    <a:moveTo>
                      <a:pt x="270996" y="342389"/>
                    </a:moveTo>
                    <a:cubicBezTo>
                      <a:pt x="270996" y="342389"/>
                      <a:pt x="270996" y="271911"/>
                      <a:pt x="270996" y="195123"/>
                    </a:cubicBezTo>
                    <a:cubicBezTo>
                      <a:pt x="270996" y="158191"/>
                      <a:pt x="268226" y="146342"/>
                      <a:pt x="265456" y="136494"/>
                    </a:cubicBezTo>
                    <a:cubicBezTo>
                      <a:pt x="252529" y="89406"/>
                      <a:pt x="214520" y="55552"/>
                      <a:pt x="163124" y="55552"/>
                    </a:cubicBezTo>
                    <a:cubicBezTo>
                      <a:pt x="111111" y="55552"/>
                      <a:pt x="71563" y="91560"/>
                      <a:pt x="60638" y="142034"/>
                    </a:cubicBezTo>
                    <a:cubicBezTo>
                      <a:pt x="56483" y="161423"/>
                      <a:pt x="56483" y="175118"/>
                      <a:pt x="56483" y="200663"/>
                    </a:cubicBezTo>
                    <a:cubicBezTo>
                      <a:pt x="56483" y="261601"/>
                      <a:pt x="56483" y="342235"/>
                      <a:pt x="56483" y="342235"/>
                    </a:cubicBezTo>
                    <a:lnTo>
                      <a:pt x="8" y="342235"/>
                    </a:lnTo>
                    <a:cubicBezTo>
                      <a:pt x="8" y="342235"/>
                      <a:pt x="8" y="253906"/>
                      <a:pt x="8" y="203433"/>
                    </a:cubicBezTo>
                    <a:cubicBezTo>
                      <a:pt x="8" y="176657"/>
                      <a:pt x="-300" y="158961"/>
                      <a:pt x="2932" y="140187"/>
                    </a:cubicBezTo>
                    <a:cubicBezTo>
                      <a:pt x="17704" y="55398"/>
                      <a:pt x="84336" y="0"/>
                      <a:pt x="163124" y="0"/>
                    </a:cubicBezTo>
                    <a:cubicBezTo>
                      <a:pt x="239603" y="0"/>
                      <a:pt x="299156" y="49089"/>
                      <a:pt x="319622" y="120336"/>
                    </a:cubicBezTo>
                    <a:cubicBezTo>
                      <a:pt x="326855" y="145419"/>
                      <a:pt x="327316" y="175118"/>
                      <a:pt x="327316" y="197585"/>
                    </a:cubicBezTo>
                    <a:cubicBezTo>
                      <a:pt x="327316" y="273296"/>
                      <a:pt x="327316" y="342389"/>
                      <a:pt x="327316" y="342389"/>
                    </a:cubicBezTo>
                    <a:lnTo>
                      <a:pt x="270996" y="342389"/>
                    </a:ln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101" name="Freeform: Shape 100">
                <a:extLst>
                  <a:ext uri="{FF2B5EF4-FFF2-40B4-BE49-F238E27FC236}">
                    <a16:creationId xmlns:a16="http://schemas.microsoft.com/office/drawing/2014/main" id="{F40B2486-B169-4116-A5BB-A865F6F6EE8F}"/>
                  </a:ext>
                </a:extLst>
              </p:cNvPr>
              <p:cNvSpPr/>
              <p:nvPr/>
            </p:nvSpPr>
            <p:spPr>
              <a:xfrm>
                <a:off x="1460972" y="5636019"/>
                <a:ext cx="327316" cy="342388"/>
              </a:xfrm>
              <a:custGeom>
                <a:avLst/>
                <a:gdLst>
                  <a:gd name="connsiteX0" fmla="*/ 270995 w 327316"/>
                  <a:gd name="connsiteY0" fmla="*/ 342389 h 342388"/>
                  <a:gd name="connsiteX1" fmla="*/ 270995 w 327316"/>
                  <a:gd name="connsiteY1" fmla="*/ 195123 h 342388"/>
                  <a:gd name="connsiteX2" fmla="*/ 265456 w 327316"/>
                  <a:gd name="connsiteY2" fmla="*/ 136494 h 342388"/>
                  <a:gd name="connsiteX3" fmla="*/ 163124 w 327316"/>
                  <a:gd name="connsiteY3" fmla="*/ 55552 h 342388"/>
                  <a:gd name="connsiteX4" fmla="*/ 60638 w 327316"/>
                  <a:gd name="connsiteY4" fmla="*/ 142034 h 342388"/>
                  <a:gd name="connsiteX5" fmla="*/ 56483 w 327316"/>
                  <a:gd name="connsiteY5" fmla="*/ 200663 h 342388"/>
                  <a:gd name="connsiteX6" fmla="*/ 56483 w 327316"/>
                  <a:gd name="connsiteY6" fmla="*/ 342235 h 342388"/>
                  <a:gd name="connsiteX7" fmla="*/ 8 w 327316"/>
                  <a:gd name="connsiteY7" fmla="*/ 342235 h 342388"/>
                  <a:gd name="connsiteX8" fmla="*/ 8 w 327316"/>
                  <a:gd name="connsiteY8" fmla="*/ 203433 h 342388"/>
                  <a:gd name="connsiteX9" fmla="*/ 2932 w 327316"/>
                  <a:gd name="connsiteY9" fmla="*/ 140187 h 342388"/>
                  <a:gd name="connsiteX10" fmla="*/ 163124 w 327316"/>
                  <a:gd name="connsiteY10" fmla="*/ 0 h 342388"/>
                  <a:gd name="connsiteX11" fmla="*/ 319622 w 327316"/>
                  <a:gd name="connsiteY11" fmla="*/ 120336 h 342388"/>
                  <a:gd name="connsiteX12" fmla="*/ 327317 w 327316"/>
                  <a:gd name="connsiteY12" fmla="*/ 197585 h 342388"/>
                  <a:gd name="connsiteX13" fmla="*/ 327317 w 327316"/>
                  <a:gd name="connsiteY13" fmla="*/ 342389 h 342388"/>
                  <a:gd name="connsiteX14" fmla="*/ 270995 w 327316"/>
                  <a:gd name="connsiteY14" fmla="*/ 342389 h 34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7316" h="342388">
                    <a:moveTo>
                      <a:pt x="270995" y="342389"/>
                    </a:moveTo>
                    <a:cubicBezTo>
                      <a:pt x="270995" y="342389"/>
                      <a:pt x="270995" y="271911"/>
                      <a:pt x="270995" y="195123"/>
                    </a:cubicBezTo>
                    <a:cubicBezTo>
                      <a:pt x="270995" y="158191"/>
                      <a:pt x="268226" y="146342"/>
                      <a:pt x="265456" y="136494"/>
                    </a:cubicBezTo>
                    <a:cubicBezTo>
                      <a:pt x="252530" y="89406"/>
                      <a:pt x="214520" y="55552"/>
                      <a:pt x="163124" y="55552"/>
                    </a:cubicBezTo>
                    <a:cubicBezTo>
                      <a:pt x="111111" y="55552"/>
                      <a:pt x="71563" y="91560"/>
                      <a:pt x="60638" y="142034"/>
                    </a:cubicBezTo>
                    <a:cubicBezTo>
                      <a:pt x="56483" y="161423"/>
                      <a:pt x="56483" y="175118"/>
                      <a:pt x="56483" y="200663"/>
                    </a:cubicBezTo>
                    <a:cubicBezTo>
                      <a:pt x="56483" y="261601"/>
                      <a:pt x="56483" y="342235"/>
                      <a:pt x="56483" y="342235"/>
                    </a:cubicBezTo>
                    <a:lnTo>
                      <a:pt x="8" y="342235"/>
                    </a:lnTo>
                    <a:cubicBezTo>
                      <a:pt x="8" y="342235"/>
                      <a:pt x="8" y="253906"/>
                      <a:pt x="8" y="203433"/>
                    </a:cubicBezTo>
                    <a:cubicBezTo>
                      <a:pt x="8" y="176657"/>
                      <a:pt x="-300" y="158961"/>
                      <a:pt x="2932" y="140187"/>
                    </a:cubicBezTo>
                    <a:cubicBezTo>
                      <a:pt x="17704" y="55398"/>
                      <a:pt x="84336" y="0"/>
                      <a:pt x="163124" y="0"/>
                    </a:cubicBezTo>
                    <a:cubicBezTo>
                      <a:pt x="239603" y="0"/>
                      <a:pt x="299156" y="49089"/>
                      <a:pt x="319622" y="120336"/>
                    </a:cubicBezTo>
                    <a:cubicBezTo>
                      <a:pt x="326855" y="145419"/>
                      <a:pt x="327317" y="175118"/>
                      <a:pt x="327317" y="197585"/>
                    </a:cubicBezTo>
                    <a:cubicBezTo>
                      <a:pt x="327317" y="273296"/>
                      <a:pt x="327317" y="342389"/>
                      <a:pt x="327317" y="342389"/>
                    </a:cubicBezTo>
                    <a:lnTo>
                      <a:pt x="270995" y="342389"/>
                    </a:ln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102" name="Freeform: Shape 101">
                <a:extLst>
                  <a:ext uri="{FF2B5EF4-FFF2-40B4-BE49-F238E27FC236}">
                    <a16:creationId xmlns:a16="http://schemas.microsoft.com/office/drawing/2014/main" id="{2BA88E77-1338-451E-A2F0-84B951E8403F}"/>
                  </a:ext>
                </a:extLst>
              </p:cNvPr>
              <p:cNvSpPr/>
              <p:nvPr/>
            </p:nvSpPr>
            <p:spPr>
              <a:xfrm>
                <a:off x="3340350" y="5644791"/>
                <a:ext cx="308073" cy="333771"/>
              </a:xfrm>
              <a:custGeom>
                <a:avLst/>
                <a:gdLst>
                  <a:gd name="connsiteX0" fmla="*/ 194354 w 308073"/>
                  <a:gd name="connsiteY0" fmla="*/ 333772 h 333771"/>
                  <a:gd name="connsiteX1" fmla="*/ 15542 w 308073"/>
                  <a:gd name="connsiteY1" fmla="*/ 333772 h 333771"/>
                  <a:gd name="connsiteX2" fmla="*/ 15542 w 308073"/>
                  <a:gd name="connsiteY2" fmla="*/ 280067 h 333771"/>
                  <a:gd name="connsiteX3" fmla="*/ 193123 w 308073"/>
                  <a:gd name="connsiteY3" fmla="*/ 280067 h 333771"/>
                  <a:gd name="connsiteX4" fmla="*/ 220052 w 308073"/>
                  <a:gd name="connsiteY4" fmla="*/ 278374 h 333771"/>
                  <a:gd name="connsiteX5" fmla="*/ 252214 w 308073"/>
                  <a:gd name="connsiteY5" fmla="*/ 236056 h 333771"/>
                  <a:gd name="connsiteX6" fmla="*/ 219129 w 308073"/>
                  <a:gd name="connsiteY6" fmla="*/ 193584 h 333771"/>
                  <a:gd name="connsiteX7" fmla="*/ 197739 w 308073"/>
                  <a:gd name="connsiteY7" fmla="*/ 192046 h 333771"/>
                  <a:gd name="connsiteX8" fmla="*/ 111103 w 308073"/>
                  <a:gd name="connsiteY8" fmla="*/ 192046 h 333771"/>
                  <a:gd name="connsiteX9" fmla="*/ 76941 w 308073"/>
                  <a:gd name="connsiteY9" fmla="*/ 190199 h 333771"/>
                  <a:gd name="connsiteX10" fmla="*/ 0 w 308073"/>
                  <a:gd name="connsiteY10" fmla="*/ 96023 h 333771"/>
                  <a:gd name="connsiteX11" fmla="*/ 75403 w 308073"/>
                  <a:gd name="connsiteY11" fmla="*/ 2462 h 333771"/>
                  <a:gd name="connsiteX12" fmla="*/ 108487 w 308073"/>
                  <a:gd name="connsiteY12" fmla="*/ 0 h 333771"/>
                  <a:gd name="connsiteX13" fmla="*/ 287299 w 308073"/>
                  <a:gd name="connsiteY13" fmla="*/ 0 h 333771"/>
                  <a:gd name="connsiteX14" fmla="*/ 287299 w 308073"/>
                  <a:gd name="connsiteY14" fmla="*/ 53551 h 333771"/>
                  <a:gd name="connsiteX15" fmla="*/ 109103 w 308073"/>
                  <a:gd name="connsiteY15" fmla="*/ 53551 h 333771"/>
                  <a:gd name="connsiteX16" fmla="*/ 83712 w 308073"/>
                  <a:gd name="connsiteY16" fmla="*/ 56321 h 333771"/>
                  <a:gd name="connsiteX17" fmla="*/ 56013 w 308073"/>
                  <a:gd name="connsiteY17" fmla="*/ 96177 h 333771"/>
                  <a:gd name="connsiteX18" fmla="*/ 82173 w 308073"/>
                  <a:gd name="connsiteY18" fmla="*/ 135109 h 333771"/>
                  <a:gd name="connsiteX19" fmla="*/ 111257 w 308073"/>
                  <a:gd name="connsiteY19" fmla="*/ 138494 h 333771"/>
                  <a:gd name="connsiteX20" fmla="*/ 210666 w 308073"/>
                  <a:gd name="connsiteY20" fmla="*/ 138494 h 333771"/>
                  <a:gd name="connsiteX21" fmla="*/ 308073 w 308073"/>
                  <a:gd name="connsiteY21" fmla="*/ 236056 h 333771"/>
                  <a:gd name="connsiteX22" fmla="*/ 236364 w 308073"/>
                  <a:gd name="connsiteY22" fmla="*/ 330232 h 333771"/>
                  <a:gd name="connsiteX23" fmla="*/ 194354 w 308073"/>
                  <a:gd name="connsiteY23" fmla="*/ 333772 h 33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8073" h="333771">
                    <a:moveTo>
                      <a:pt x="194354" y="333772"/>
                    </a:moveTo>
                    <a:cubicBezTo>
                      <a:pt x="174503" y="333772"/>
                      <a:pt x="15542" y="333772"/>
                      <a:pt x="15542" y="333772"/>
                    </a:cubicBezTo>
                    <a:lnTo>
                      <a:pt x="15542" y="280067"/>
                    </a:lnTo>
                    <a:lnTo>
                      <a:pt x="193123" y="280067"/>
                    </a:lnTo>
                    <a:cubicBezTo>
                      <a:pt x="204972" y="280067"/>
                      <a:pt x="212974" y="280220"/>
                      <a:pt x="220052" y="278374"/>
                    </a:cubicBezTo>
                    <a:cubicBezTo>
                      <a:pt x="235902" y="274373"/>
                      <a:pt x="252214" y="258523"/>
                      <a:pt x="252214" y="236056"/>
                    </a:cubicBezTo>
                    <a:cubicBezTo>
                      <a:pt x="252214" y="213589"/>
                      <a:pt x="237441" y="198201"/>
                      <a:pt x="219129" y="193584"/>
                    </a:cubicBezTo>
                    <a:cubicBezTo>
                      <a:pt x="213743" y="192199"/>
                      <a:pt x="207434" y="192046"/>
                      <a:pt x="197739" y="192046"/>
                    </a:cubicBezTo>
                    <a:cubicBezTo>
                      <a:pt x="175734" y="192046"/>
                      <a:pt x="133724" y="192046"/>
                      <a:pt x="111103" y="192046"/>
                    </a:cubicBezTo>
                    <a:cubicBezTo>
                      <a:pt x="92330" y="192046"/>
                      <a:pt x="83097" y="191430"/>
                      <a:pt x="76941" y="190199"/>
                    </a:cubicBezTo>
                    <a:cubicBezTo>
                      <a:pt x="33085" y="181274"/>
                      <a:pt x="0" y="142495"/>
                      <a:pt x="0" y="96023"/>
                    </a:cubicBezTo>
                    <a:cubicBezTo>
                      <a:pt x="0" y="49858"/>
                      <a:pt x="32161" y="12157"/>
                      <a:pt x="75403" y="2462"/>
                    </a:cubicBezTo>
                    <a:cubicBezTo>
                      <a:pt x="84174" y="462"/>
                      <a:pt x="90945" y="0"/>
                      <a:pt x="108487" y="0"/>
                    </a:cubicBezTo>
                    <a:cubicBezTo>
                      <a:pt x="126184" y="0"/>
                      <a:pt x="287299" y="0"/>
                      <a:pt x="287299" y="0"/>
                    </a:cubicBezTo>
                    <a:lnTo>
                      <a:pt x="287299" y="53551"/>
                    </a:lnTo>
                    <a:cubicBezTo>
                      <a:pt x="287299" y="53551"/>
                      <a:pt x="153729" y="53551"/>
                      <a:pt x="109103" y="53551"/>
                    </a:cubicBezTo>
                    <a:cubicBezTo>
                      <a:pt x="95869" y="53551"/>
                      <a:pt x="90637" y="53859"/>
                      <a:pt x="83712" y="56321"/>
                    </a:cubicBezTo>
                    <a:cubicBezTo>
                      <a:pt x="69863" y="61245"/>
                      <a:pt x="56013" y="75249"/>
                      <a:pt x="56013" y="96177"/>
                    </a:cubicBezTo>
                    <a:cubicBezTo>
                      <a:pt x="56013" y="116489"/>
                      <a:pt x="68324" y="129415"/>
                      <a:pt x="82173" y="135109"/>
                    </a:cubicBezTo>
                    <a:cubicBezTo>
                      <a:pt x="87713" y="137417"/>
                      <a:pt x="93715" y="138494"/>
                      <a:pt x="111257" y="138494"/>
                    </a:cubicBezTo>
                    <a:cubicBezTo>
                      <a:pt x="142342" y="138494"/>
                      <a:pt x="210666" y="138494"/>
                      <a:pt x="210666" y="138494"/>
                    </a:cubicBezTo>
                    <a:cubicBezTo>
                      <a:pt x="264525" y="138494"/>
                      <a:pt x="308073" y="182197"/>
                      <a:pt x="308073" y="236056"/>
                    </a:cubicBezTo>
                    <a:cubicBezTo>
                      <a:pt x="308073" y="280990"/>
                      <a:pt x="277605" y="318999"/>
                      <a:pt x="236364" y="330232"/>
                    </a:cubicBezTo>
                    <a:cubicBezTo>
                      <a:pt x="228516" y="332541"/>
                      <a:pt x="217436" y="333772"/>
                      <a:pt x="194354" y="333772"/>
                    </a:cubicBezTo>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103" name="Freeform: Shape 102">
                <a:extLst>
                  <a:ext uri="{FF2B5EF4-FFF2-40B4-BE49-F238E27FC236}">
                    <a16:creationId xmlns:a16="http://schemas.microsoft.com/office/drawing/2014/main" id="{D5864929-E090-4245-B057-E579469DBDC0}"/>
                  </a:ext>
                </a:extLst>
              </p:cNvPr>
              <p:cNvSpPr/>
              <p:nvPr/>
            </p:nvSpPr>
            <p:spPr>
              <a:xfrm>
                <a:off x="1791058" y="5644944"/>
                <a:ext cx="269602" cy="345774"/>
              </a:xfrm>
              <a:custGeom>
                <a:avLst/>
                <a:gdLst>
                  <a:gd name="connsiteX0" fmla="*/ 269603 w 269602"/>
                  <a:gd name="connsiteY0" fmla="*/ 53397 h 345774"/>
                  <a:gd name="connsiteX1" fmla="*/ 269603 w 269602"/>
                  <a:gd name="connsiteY1" fmla="*/ 0 h 345774"/>
                  <a:gd name="connsiteX2" fmla="*/ 0 w 269602"/>
                  <a:gd name="connsiteY2" fmla="*/ 0 h 345774"/>
                  <a:gd name="connsiteX3" fmla="*/ 0 w 269602"/>
                  <a:gd name="connsiteY3" fmla="*/ 53397 h 345774"/>
                  <a:gd name="connsiteX4" fmla="*/ 106487 w 269602"/>
                  <a:gd name="connsiteY4" fmla="*/ 53397 h 345774"/>
                  <a:gd name="connsiteX5" fmla="*/ 106487 w 269602"/>
                  <a:gd name="connsiteY5" fmla="*/ 177888 h 345774"/>
                  <a:gd name="connsiteX6" fmla="*/ 109103 w 269602"/>
                  <a:gd name="connsiteY6" fmla="*/ 237133 h 345774"/>
                  <a:gd name="connsiteX7" fmla="*/ 173887 w 269602"/>
                  <a:gd name="connsiteY7" fmla="*/ 345774 h 345774"/>
                  <a:gd name="connsiteX8" fmla="*/ 207126 w 269602"/>
                  <a:gd name="connsiteY8" fmla="*/ 301610 h 345774"/>
                  <a:gd name="connsiteX9" fmla="*/ 165732 w 269602"/>
                  <a:gd name="connsiteY9" fmla="*/ 232363 h 345774"/>
                  <a:gd name="connsiteX10" fmla="*/ 162808 w 269602"/>
                  <a:gd name="connsiteY10" fmla="*/ 178350 h 345774"/>
                  <a:gd name="connsiteX11" fmla="*/ 162808 w 269602"/>
                  <a:gd name="connsiteY11" fmla="*/ 53243 h 345774"/>
                  <a:gd name="connsiteX12" fmla="*/ 269603 w 269602"/>
                  <a:gd name="connsiteY12" fmla="*/ 53243 h 34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602" h="345774">
                    <a:moveTo>
                      <a:pt x="269603" y="53397"/>
                    </a:moveTo>
                    <a:lnTo>
                      <a:pt x="269603" y="0"/>
                    </a:lnTo>
                    <a:lnTo>
                      <a:pt x="0" y="0"/>
                    </a:lnTo>
                    <a:lnTo>
                      <a:pt x="0" y="53397"/>
                    </a:lnTo>
                    <a:lnTo>
                      <a:pt x="106487" y="53397"/>
                    </a:lnTo>
                    <a:cubicBezTo>
                      <a:pt x="106487" y="77403"/>
                      <a:pt x="106487" y="125568"/>
                      <a:pt x="106487" y="177888"/>
                    </a:cubicBezTo>
                    <a:cubicBezTo>
                      <a:pt x="106487" y="200355"/>
                      <a:pt x="106795" y="219591"/>
                      <a:pt x="109103" y="237133"/>
                    </a:cubicBezTo>
                    <a:cubicBezTo>
                      <a:pt x="114950" y="282221"/>
                      <a:pt x="138033" y="318691"/>
                      <a:pt x="173887" y="345774"/>
                    </a:cubicBezTo>
                    <a:lnTo>
                      <a:pt x="207126" y="301610"/>
                    </a:lnTo>
                    <a:cubicBezTo>
                      <a:pt x="183890" y="281913"/>
                      <a:pt x="171118" y="260523"/>
                      <a:pt x="165732" y="232363"/>
                    </a:cubicBezTo>
                    <a:cubicBezTo>
                      <a:pt x="163269" y="219898"/>
                      <a:pt x="162808" y="204202"/>
                      <a:pt x="162808" y="178350"/>
                    </a:cubicBezTo>
                    <a:cubicBezTo>
                      <a:pt x="162808" y="125722"/>
                      <a:pt x="162808" y="77249"/>
                      <a:pt x="162808" y="53243"/>
                    </a:cubicBezTo>
                    <a:lnTo>
                      <a:pt x="269603" y="53243"/>
                    </a:ln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104" name="Freeform: Shape 103">
                <a:extLst>
                  <a:ext uri="{FF2B5EF4-FFF2-40B4-BE49-F238E27FC236}">
                    <a16:creationId xmlns:a16="http://schemas.microsoft.com/office/drawing/2014/main" id="{4BE9A59A-0657-4A02-90B5-D4BBB5FCC839}"/>
                  </a:ext>
                </a:extLst>
              </p:cNvPr>
              <p:cNvSpPr/>
              <p:nvPr/>
            </p:nvSpPr>
            <p:spPr>
              <a:xfrm>
                <a:off x="576770" y="5644944"/>
                <a:ext cx="211127" cy="227961"/>
              </a:xfrm>
              <a:custGeom>
                <a:avLst/>
                <a:gdLst>
                  <a:gd name="connsiteX0" fmla="*/ 158653 w 211127"/>
                  <a:gd name="connsiteY0" fmla="*/ 226208 h 227961"/>
                  <a:gd name="connsiteX1" fmla="*/ 191276 w 211127"/>
                  <a:gd name="connsiteY1" fmla="*/ 208203 h 227961"/>
                  <a:gd name="connsiteX2" fmla="*/ 211127 w 211127"/>
                  <a:gd name="connsiteY2" fmla="*/ 160346 h 227961"/>
                  <a:gd name="connsiteX3" fmla="*/ 154652 w 211127"/>
                  <a:gd name="connsiteY3" fmla="*/ 93715 h 227961"/>
                  <a:gd name="connsiteX4" fmla="*/ 133570 w 211127"/>
                  <a:gd name="connsiteY4" fmla="*/ 92791 h 227961"/>
                  <a:gd name="connsiteX5" fmla="*/ 73556 w 211127"/>
                  <a:gd name="connsiteY5" fmla="*/ 92791 h 227961"/>
                  <a:gd name="connsiteX6" fmla="*/ 61399 w 211127"/>
                  <a:gd name="connsiteY6" fmla="*/ 91868 h 227961"/>
                  <a:gd name="connsiteX7" fmla="*/ 42318 w 211127"/>
                  <a:gd name="connsiteY7" fmla="*/ 66477 h 227961"/>
                  <a:gd name="connsiteX8" fmla="*/ 60168 w 211127"/>
                  <a:gd name="connsiteY8" fmla="*/ 42010 h 227961"/>
                  <a:gd name="connsiteX9" fmla="*/ 74325 w 211127"/>
                  <a:gd name="connsiteY9" fmla="*/ 40471 h 227961"/>
                  <a:gd name="connsiteX10" fmla="*/ 196970 w 211127"/>
                  <a:gd name="connsiteY10" fmla="*/ 40471 h 227961"/>
                  <a:gd name="connsiteX11" fmla="*/ 196970 w 211127"/>
                  <a:gd name="connsiteY11" fmla="*/ 0 h 227961"/>
                  <a:gd name="connsiteX12" fmla="*/ 78634 w 211127"/>
                  <a:gd name="connsiteY12" fmla="*/ 0 h 227961"/>
                  <a:gd name="connsiteX13" fmla="*/ 49858 w 211127"/>
                  <a:gd name="connsiteY13" fmla="*/ 2308 h 227961"/>
                  <a:gd name="connsiteX14" fmla="*/ 19543 w 211127"/>
                  <a:gd name="connsiteY14" fmla="*/ 19697 h 227961"/>
                  <a:gd name="connsiteX15" fmla="*/ 0 w 211127"/>
                  <a:gd name="connsiteY15" fmla="*/ 66785 h 227961"/>
                  <a:gd name="connsiteX16" fmla="*/ 19543 w 211127"/>
                  <a:gd name="connsiteY16" fmla="*/ 113873 h 227961"/>
                  <a:gd name="connsiteX17" fmla="*/ 56013 w 211127"/>
                  <a:gd name="connsiteY17" fmla="*/ 132339 h 227961"/>
                  <a:gd name="connsiteX18" fmla="*/ 73864 w 211127"/>
                  <a:gd name="connsiteY18" fmla="*/ 133416 h 227961"/>
                  <a:gd name="connsiteX19" fmla="*/ 132339 w 211127"/>
                  <a:gd name="connsiteY19" fmla="*/ 133416 h 227961"/>
                  <a:gd name="connsiteX20" fmla="*/ 153421 w 211127"/>
                  <a:gd name="connsiteY20" fmla="*/ 136032 h 227961"/>
                  <a:gd name="connsiteX21" fmla="*/ 168809 w 211127"/>
                  <a:gd name="connsiteY21" fmla="*/ 160346 h 227961"/>
                  <a:gd name="connsiteX22" fmla="*/ 150805 w 211127"/>
                  <a:gd name="connsiteY22" fmla="*/ 185736 h 227961"/>
                  <a:gd name="connsiteX23" fmla="*/ 132647 w 211127"/>
                  <a:gd name="connsiteY23" fmla="*/ 187429 h 227961"/>
                  <a:gd name="connsiteX24" fmla="*/ 10310 w 211127"/>
                  <a:gd name="connsiteY24" fmla="*/ 187429 h 227961"/>
                  <a:gd name="connsiteX25" fmla="*/ 10310 w 211127"/>
                  <a:gd name="connsiteY25" fmla="*/ 227900 h 227961"/>
                  <a:gd name="connsiteX26" fmla="*/ 132801 w 211127"/>
                  <a:gd name="connsiteY26" fmla="*/ 227900 h 227961"/>
                  <a:gd name="connsiteX27" fmla="*/ 158653 w 211127"/>
                  <a:gd name="connsiteY27" fmla="*/ 226208 h 22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1127" h="227961">
                    <a:moveTo>
                      <a:pt x="158653" y="226208"/>
                    </a:moveTo>
                    <a:cubicBezTo>
                      <a:pt x="169271" y="224207"/>
                      <a:pt x="182351" y="217128"/>
                      <a:pt x="191276" y="208203"/>
                    </a:cubicBezTo>
                    <a:cubicBezTo>
                      <a:pt x="203587" y="196047"/>
                      <a:pt x="211127" y="179119"/>
                      <a:pt x="211127" y="160346"/>
                    </a:cubicBezTo>
                    <a:cubicBezTo>
                      <a:pt x="211127" y="126799"/>
                      <a:pt x="186660" y="98947"/>
                      <a:pt x="154652" y="93715"/>
                    </a:cubicBezTo>
                    <a:cubicBezTo>
                      <a:pt x="151113" y="93099"/>
                      <a:pt x="143419" y="92791"/>
                      <a:pt x="133570" y="92791"/>
                    </a:cubicBezTo>
                    <a:lnTo>
                      <a:pt x="73556" y="92791"/>
                    </a:lnTo>
                    <a:cubicBezTo>
                      <a:pt x="67247" y="92791"/>
                      <a:pt x="63707" y="92483"/>
                      <a:pt x="61399" y="91868"/>
                    </a:cubicBezTo>
                    <a:cubicBezTo>
                      <a:pt x="51089" y="89098"/>
                      <a:pt x="42472" y="80327"/>
                      <a:pt x="42318" y="66477"/>
                    </a:cubicBezTo>
                    <a:cubicBezTo>
                      <a:pt x="42318" y="54321"/>
                      <a:pt x="50627" y="45088"/>
                      <a:pt x="60168" y="42010"/>
                    </a:cubicBezTo>
                    <a:cubicBezTo>
                      <a:pt x="64323" y="40779"/>
                      <a:pt x="67708" y="40471"/>
                      <a:pt x="74325" y="40471"/>
                    </a:cubicBezTo>
                    <a:cubicBezTo>
                      <a:pt x="100639" y="40471"/>
                      <a:pt x="196970" y="40471"/>
                      <a:pt x="196970" y="40471"/>
                    </a:cubicBezTo>
                    <a:lnTo>
                      <a:pt x="196970" y="0"/>
                    </a:lnTo>
                    <a:cubicBezTo>
                      <a:pt x="196970" y="0"/>
                      <a:pt x="92330" y="0"/>
                      <a:pt x="78634" y="0"/>
                    </a:cubicBezTo>
                    <a:cubicBezTo>
                      <a:pt x="64939" y="0"/>
                      <a:pt x="55244" y="923"/>
                      <a:pt x="49858" y="2308"/>
                    </a:cubicBezTo>
                    <a:cubicBezTo>
                      <a:pt x="38163" y="5232"/>
                      <a:pt x="27699" y="11387"/>
                      <a:pt x="19543" y="19697"/>
                    </a:cubicBezTo>
                    <a:cubicBezTo>
                      <a:pt x="7386" y="31700"/>
                      <a:pt x="0" y="48319"/>
                      <a:pt x="0" y="66785"/>
                    </a:cubicBezTo>
                    <a:cubicBezTo>
                      <a:pt x="0" y="85097"/>
                      <a:pt x="7386" y="101716"/>
                      <a:pt x="19543" y="113873"/>
                    </a:cubicBezTo>
                    <a:cubicBezTo>
                      <a:pt x="29238" y="123568"/>
                      <a:pt x="41548" y="130185"/>
                      <a:pt x="56013" y="132339"/>
                    </a:cubicBezTo>
                    <a:cubicBezTo>
                      <a:pt x="61091" y="133109"/>
                      <a:pt x="65862" y="133416"/>
                      <a:pt x="73864" y="133416"/>
                    </a:cubicBezTo>
                    <a:lnTo>
                      <a:pt x="132339" y="133416"/>
                    </a:lnTo>
                    <a:cubicBezTo>
                      <a:pt x="142957" y="133416"/>
                      <a:pt x="148497" y="133724"/>
                      <a:pt x="153421" y="136032"/>
                    </a:cubicBezTo>
                    <a:cubicBezTo>
                      <a:pt x="161885" y="140033"/>
                      <a:pt x="168809" y="148035"/>
                      <a:pt x="168809" y="160346"/>
                    </a:cubicBezTo>
                    <a:cubicBezTo>
                      <a:pt x="168809" y="173272"/>
                      <a:pt x="160192" y="182351"/>
                      <a:pt x="150805" y="185736"/>
                    </a:cubicBezTo>
                    <a:cubicBezTo>
                      <a:pt x="145727" y="187583"/>
                      <a:pt x="140033" y="187429"/>
                      <a:pt x="132647" y="187429"/>
                    </a:cubicBezTo>
                    <a:cubicBezTo>
                      <a:pt x="102332" y="187429"/>
                      <a:pt x="10310" y="187429"/>
                      <a:pt x="10310" y="187429"/>
                    </a:cubicBezTo>
                    <a:lnTo>
                      <a:pt x="10310" y="227900"/>
                    </a:lnTo>
                    <a:cubicBezTo>
                      <a:pt x="10310" y="227900"/>
                      <a:pt x="122798" y="227900"/>
                      <a:pt x="132801" y="227900"/>
                    </a:cubicBezTo>
                    <a:cubicBezTo>
                      <a:pt x="142649" y="228054"/>
                      <a:pt x="148497" y="228054"/>
                      <a:pt x="158653" y="226208"/>
                    </a:cubicBezTo>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sp>
            <p:nvSpPr>
              <p:cNvPr id="105" name="Freeform: Shape 104">
                <a:extLst>
                  <a:ext uri="{FF2B5EF4-FFF2-40B4-BE49-F238E27FC236}">
                    <a16:creationId xmlns:a16="http://schemas.microsoft.com/office/drawing/2014/main" id="{033B50CD-EACF-4A72-AA54-C0A54D2FB159}"/>
                  </a:ext>
                </a:extLst>
              </p:cNvPr>
              <p:cNvSpPr/>
              <p:nvPr/>
            </p:nvSpPr>
            <p:spPr>
              <a:xfrm>
                <a:off x="793129" y="5644944"/>
                <a:ext cx="173887" cy="207741"/>
              </a:xfrm>
              <a:custGeom>
                <a:avLst/>
                <a:gdLst>
                  <a:gd name="connsiteX0" fmla="*/ 0 w 173887"/>
                  <a:gd name="connsiteY0" fmla="*/ 40471 h 207741"/>
                  <a:gd name="connsiteX1" fmla="*/ 63400 w 173887"/>
                  <a:gd name="connsiteY1" fmla="*/ 40471 h 207741"/>
                  <a:gd name="connsiteX2" fmla="*/ 63400 w 173887"/>
                  <a:gd name="connsiteY2" fmla="*/ 97408 h 207741"/>
                  <a:gd name="connsiteX3" fmla="*/ 115104 w 173887"/>
                  <a:gd name="connsiteY3" fmla="*/ 207742 h 207741"/>
                  <a:gd name="connsiteX4" fmla="*/ 140341 w 173887"/>
                  <a:gd name="connsiteY4" fmla="*/ 174195 h 207741"/>
                  <a:gd name="connsiteX5" fmla="*/ 106179 w 173887"/>
                  <a:gd name="connsiteY5" fmla="*/ 97408 h 207741"/>
                  <a:gd name="connsiteX6" fmla="*/ 106179 w 173887"/>
                  <a:gd name="connsiteY6" fmla="*/ 40471 h 207741"/>
                  <a:gd name="connsiteX7" fmla="*/ 173888 w 173887"/>
                  <a:gd name="connsiteY7" fmla="*/ 40471 h 207741"/>
                  <a:gd name="connsiteX8" fmla="*/ 173888 w 173887"/>
                  <a:gd name="connsiteY8" fmla="*/ 0 h 207741"/>
                  <a:gd name="connsiteX9" fmla="*/ 0 w 173887"/>
                  <a:gd name="connsiteY9" fmla="*/ 0 h 207741"/>
                  <a:gd name="connsiteX10" fmla="*/ 0 w 173887"/>
                  <a:gd name="connsiteY10" fmla="*/ 40471 h 20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87" h="207741">
                    <a:moveTo>
                      <a:pt x="0" y="40471"/>
                    </a:moveTo>
                    <a:lnTo>
                      <a:pt x="63400" y="40471"/>
                    </a:lnTo>
                    <a:cubicBezTo>
                      <a:pt x="63400" y="40471"/>
                      <a:pt x="63400" y="49704"/>
                      <a:pt x="63400" y="97408"/>
                    </a:cubicBezTo>
                    <a:cubicBezTo>
                      <a:pt x="63400" y="148035"/>
                      <a:pt x="81404" y="182197"/>
                      <a:pt x="115104" y="207742"/>
                    </a:cubicBezTo>
                    <a:lnTo>
                      <a:pt x="140341" y="174195"/>
                    </a:lnTo>
                    <a:cubicBezTo>
                      <a:pt x="116643" y="153883"/>
                      <a:pt x="106179" y="130339"/>
                      <a:pt x="106179" y="97408"/>
                    </a:cubicBezTo>
                    <a:cubicBezTo>
                      <a:pt x="106179" y="49704"/>
                      <a:pt x="106179" y="40471"/>
                      <a:pt x="106179" y="40471"/>
                    </a:cubicBezTo>
                    <a:lnTo>
                      <a:pt x="173888" y="40471"/>
                    </a:lnTo>
                    <a:lnTo>
                      <a:pt x="173888" y="0"/>
                    </a:lnTo>
                    <a:lnTo>
                      <a:pt x="0" y="0"/>
                    </a:lnTo>
                    <a:lnTo>
                      <a:pt x="0" y="40471"/>
                    </a:lnTo>
                    <a:close/>
                  </a:path>
                </a:pathLst>
              </a:custGeom>
              <a:grpFill/>
              <a:ln w="1538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Alwyn"/>
                  <a:ea typeface="+mn-ea"/>
                  <a:cs typeface="+mn-cs"/>
                </a:endParaRPr>
              </a:p>
            </p:txBody>
          </p:sp>
        </p:grpSp>
      </p:grpSp>
    </p:spTree>
    <p:extLst>
      <p:ext uri="{BB962C8B-B14F-4D97-AF65-F5344CB8AC3E}">
        <p14:creationId xmlns:p14="http://schemas.microsoft.com/office/powerpoint/2010/main" val="396782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X TEKST">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1966086"/>
            <a:ext cx="5202750" cy="384256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Subtitel #1</a:t>
            </a:r>
          </a:p>
          <a:p>
            <a:pPr lvl="5"/>
            <a:r>
              <a:rPr lang="nl-NL" noProof="0" dirty="0"/>
              <a:t>Alt. subtitel #2</a:t>
            </a:r>
          </a:p>
          <a:p>
            <a:pPr lvl="6"/>
            <a:r>
              <a:rPr lang="nl-NL" noProof="0" dirty="0"/>
              <a:t>Numerieke </a:t>
            </a:r>
            <a:r>
              <a:rPr lang="nl-NL" noProof="0" dirty="0" err="1"/>
              <a:t>bullet</a:t>
            </a:r>
            <a:endParaRPr lang="nl-NL" noProof="0" dirty="0"/>
          </a:p>
          <a:p>
            <a:pPr lvl="7"/>
            <a:r>
              <a:rPr lang="nl-NL" noProof="0" dirty="0"/>
              <a:t>Sub-</a:t>
            </a:r>
            <a:r>
              <a:rPr lang="nl-NL" noProof="0" dirty="0" err="1"/>
              <a:t>bullet</a:t>
            </a:r>
            <a:r>
              <a:rPr lang="nl-NL" noProof="0" dirty="0"/>
              <a:t> #2</a:t>
            </a:r>
          </a:p>
          <a:p>
            <a:pPr lvl="8"/>
            <a:r>
              <a:rPr lang="nl-NL" noProof="0" dirty="0"/>
              <a:t>Bronvermelding</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lvl1pPr>
          </a:lstStyle>
          <a:p>
            <a:r>
              <a:rPr lang="nl-NL" dirty="0"/>
              <a:t>Titel</a:t>
            </a:r>
            <a:br>
              <a:rPr lang="nl-NL" dirty="0"/>
            </a:br>
            <a:r>
              <a:rPr lang="nl-NL" dirty="0"/>
              <a:t>max. 2 regels</a:t>
            </a:r>
            <a:endParaRPr lang="nl-NL" noProof="0" dirty="0"/>
          </a:p>
        </p:txBody>
      </p:sp>
      <p:sp>
        <p:nvSpPr>
          <p:cNvPr id="15" name="Rechthoek: afgeronde hoeken 6">
            <a:extLst>
              <a:ext uri="{FF2B5EF4-FFF2-40B4-BE49-F238E27FC236}">
                <a16:creationId xmlns:a16="http://schemas.microsoft.com/office/drawing/2014/main" id="{967C526E-322B-45F9-815D-DC74CF53CFFC}"/>
              </a:ext>
            </a:extLst>
          </p:cNvPr>
          <p:cNvSpPr/>
          <p:nvPr userDrawn="1"/>
        </p:nvSpPr>
        <p:spPr>
          <a:xfrm>
            <a:off x="731837" y="-468000"/>
            <a:ext cx="10728326" cy="3019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all" spc="0" normalizeH="0" baseline="0" noProof="0" dirty="0">
                <a:ln>
                  <a:noFill/>
                </a:ln>
                <a:solidFill>
                  <a:srgbClr val="840054"/>
                </a:solidFill>
                <a:effectLst/>
                <a:uLnTx/>
                <a:uFillTx/>
                <a:latin typeface="Alwyn"/>
                <a:ea typeface="+mn-ea"/>
                <a:cs typeface="+mn-cs"/>
              </a:rPr>
              <a:t>Tekst | 2 kolommen</a:t>
            </a:r>
          </a:p>
        </p:txBody>
      </p:sp>
      <p:grpSp>
        <p:nvGrpSpPr>
          <p:cNvPr id="4" name="Group 3" hidden="1">
            <a:extLst>
              <a:ext uri="{FF2B5EF4-FFF2-40B4-BE49-F238E27FC236}">
                <a16:creationId xmlns:a16="http://schemas.microsoft.com/office/drawing/2014/main" id="{D3E294F0-2EBD-41CA-A52F-F0BA918E70AC}"/>
              </a:ext>
            </a:extLst>
          </p:cNvPr>
          <p:cNvGrpSpPr/>
          <p:nvPr userDrawn="1"/>
        </p:nvGrpSpPr>
        <p:grpSpPr>
          <a:xfrm>
            <a:off x="-476250" y="-628650"/>
            <a:ext cx="13068299" cy="9182099"/>
            <a:chOff x="-476250" y="-628650"/>
            <a:chExt cx="13068299" cy="9182099"/>
          </a:xfrm>
        </p:grpSpPr>
        <p:cxnSp>
          <p:nvCxnSpPr>
            <p:cNvPr id="14" name="Straight Connector 13">
              <a:extLst>
                <a:ext uri="{FF2B5EF4-FFF2-40B4-BE49-F238E27FC236}">
                  <a16:creationId xmlns:a16="http://schemas.microsoft.com/office/drawing/2014/main" id="{9715EC91-EE02-4A7B-A818-3447F2BC5442}"/>
                </a:ext>
              </a:extLst>
            </p:cNvPr>
            <p:cNvCxnSpPr>
              <a:cxnSpLocks/>
            </p:cNvCxnSpPr>
            <p:nvPr userDrawn="1"/>
          </p:nvCxnSpPr>
          <p:spPr>
            <a:xfrm rot="5400000">
              <a:off x="-3227882" y="3333750"/>
              <a:ext cx="79248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35761C-C0C1-4D36-B1B6-363FACD21830}"/>
                </a:ext>
              </a:extLst>
            </p:cNvPr>
            <p:cNvCxnSpPr>
              <a:cxnSpLocks/>
            </p:cNvCxnSpPr>
            <p:nvPr userDrawn="1"/>
          </p:nvCxnSpPr>
          <p:spPr>
            <a:xfrm>
              <a:off x="-476250" y="5984671"/>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BCE939-9FF2-41F6-A256-5D9192214716}"/>
                </a:ext>
              </a:extLst>
            </p:cNvPr>
            <p:cNvCxnSpPr>
              <a:cxnSpLocks/>
            </p:cNvCxnSpPr>
            <p:nvPr userDrawn="1"/>
          </p:nvCxnSpPr>
          <p:spPr>
            <a:xfrm>
              <a:off x="-476250" y="172402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F752E2-6D3A-4035-8241-F1A132E4FDB0}"/>
                </a:ext>
              </a:extLst>
            </p:cNvPr>
            <p:cNvCxnSpPr>
              <a:cxnSpLocks/>
            </p:cNvCxnSpPr>
            <p:nvPr userDrawn="1"/>
          </p:nvCxnSpPr>
          <p:spPr>
            <a:xfrm rot="5400000">
              <a:off x="7508399" y="3333750"/>
              <a:ext cx="79248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5415A1F-0BD7-4281-8DF8-FF80859C9C9D}"/>
                </a:ext>
              </a:extLst>
            </p:cNvPr>
            <p:cNvSpPr/>
            <p:nvPr userDrawn="1"/>
          </p:nvSpPr>
          <p:spPr>
            <a:xfrm>
              <a:off x="388021" y="-504826"/>
              <a:ext cx="346498" cy="905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err="1">
                <a:ln>
                  <a:noFill/>
                </a:ln>
                <a:solidFill>
                  <a:prstClr val="white"/>
                </a:solidFill>
                <a:effectLst/>
                <a:uLnTx/>
                <a:uFillTx/>
                <a:latin typeface="Alwyn"/>
                <a:ea typeface="+mn-ea"/>
                <a:cs typeface="+mn-cs"/>
              </a:endParaRPr>
            </a:p>
          </p:txBody>
        </p:sp>
        <p:sp>
          <p:nvSpPr>
            <p:cNvPr id="20" name="Rectangle 19">
              <a:extLst>
                <a:ext uri="{FF2B5EF4-FFF2-40B4-BE49-F238E27FC236}">
                  <a16:creationId xmlns:a16="http://schemas.microsoft.com/office/drawing/2014/main" id="{7A38E7C7-A07D-4DF7-9DFD-EA0903A231C8}"/>
                </a:ext>
              </a:extLst>
            </p:cNvPr>
            <p:cNvSpPr/>
            <p:nvPr userDrawn="1"/>
          </p:nvSpPr>
          <p:spPr>
            <a:xfrm>
              <a:off x="11470799" y="-504826"/>
              <a:ext cx="346498" cy="905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err="1">
                <a:ln>
                  <a:noFill/>
                </a:ln>
                <a:solidFill>
                  <a:prstClr val="white"/>
                </a:solidFill>
                <a:effectLst/>
                <a:uLnTx/>
                <a:uFillTx/>
                <a:latin typeface="Alwyn"/>
                <a:ea typeface="+mn-ea"/>
                <a:cs typeface="+mn-cs"/>
              </a:endParaRPr>
            </a:p>
          </p:txBody>
        </p:sp>
        <p:sp>
          <p:nvSpPr>
            <p:cNvPr id="21" name="Rectangle 20">
              <a:extLst>
                <a:ext uri="{FF2B5EF4-FFF2-40B4-BE49-F238E27FC236}">
                  <a16:creationId xmlns:a16="http://schemas.microsoft.com/office/drawing/2014/main" id="{3D291311-656F-4FA8-A90F-336C485581FF}"/>
                </a:ext>
              </a:extLst>
            </p:cNvPr>
            <p:cNvSpPr/>
            <p:nvPr userDrawn="1"/>
          </p:nvSpPr>
          <p:spPr>
            <a:xfrm>
              <a:off x="5922751" y="-504826"/>
              <a:ext cx="346498" cy="905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err="1">
                <a:ln>
                  <a:noFill/>
                </a:ln>
                <a:solidFill>
                  <a:prstClr val="white"/>
                </a:solidFill>
                <a:effectLst/>
                <a:uLnTx/>
                <a:uFillTx/>
                <a:latin typeface="Alwyn"/>
                <a:ea typeface="+mn-ea"/>
                <a:cs typeface="+mn-cs"/>
              </a:endParaRPr>
            </a:p>
          </p:txBody>
        </p:sp>
      </p:grpSp>
      <p:sp>
        <p:nvSpPr>
          <p:cNvPr id="22" name="Tijdelijke aanduiding voor verticale tekst 2">
            <a:extLst>
              <a:ext uri="{FF2B5EF4-FFF2-40B4-BE49-F238E27FC236}">
                <a16:creationId xmlns:a16="http://schemas.microsoft.com/office/drawing/2014/main" id="{B497F455-A8A7-4204-8F1B-E5F43C8DA989}"/>
              </a:ext>
            </a:extLst>
          </p:cNvPr>
          <p:cNvSpPr>
            <a:spLocks noGrp="1"/>
          </p:cNvSpPr>
          <p:nvPr>
            <p:ph type="body" orient="vert" idx="14" hasCustomPrompt="1"/>
          </p:nvPr>
        </p:nvSpPr>
        <p:spPr>
          <a:xfrm>
            <a:off x="6268049" y="1966086"/>
            <a:ext cx="5202750" cy="384256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Subtitel #1</a:t>
            </a:r>
          </a:p>
          <a:p>
            <a:pPr lvl="5"/>
            <a:r>
              <a:rPr lang="nl-NL" noProof="0" dirty="0"/>
              <a:t>Alt. subtitel #2</a:t>
            </a:r>
          </a:p>
          <a:p>
            <a:pPr lvl="6"/>
            <a:r>
              <a:rPr lang="nl-NL" noProof="0" dirty="0"/>
              <a:t>Numerieke </a:t>
            </a:r>
            <a:r>
              <a:rPr lang="nl-NL" noProof="0" dirty="0" err="1"/>
              <a:t>bullet</a:t>
            </a:r>
            <a:endParaRPr lang="nl-NL" noProof="0" dirty="0"/>
          </a:p>
          <a:p>
            <a:pPr lvl="7"/>
            <a:r>
              <a:rPr lang="nl-NL" noProof="0" dirty="0"/>
              <a:t>Sub-</a:t>
            </a:r>
            <a:r>
              <a:rPr lang="nl-NL" noProof="0" dirty="0" err="1"/>
              <a:t>bullet</a:t>
            </a:r>
            <a:r>
              <a:rPr lang="nl-NL" noProof="0" dirty="0"/>
              <a:t> #2</a:t>
            </a:r>
          </a:p>
          <a:p>
            <a:pPr lvl="8"/>
            <a:r>
              <a:rPr lang="nl-NL" noProof="0" dirty="0"/>
              <a:t>Bronvermelding</a:t>
            </a:r>
          </a:p>
        </p:txBody>
      </p:sp>
      <p:grpSp>
        <p:nvGrpSpPr>
          <p:cNvPr id="27" name="Group 26">
            <a:extLst>
              <a:ext uri="{FF2B5EF4-FFF2-40B4-BE49-F238E27FC236}">
                <a16:creationId xmlns:a16="http://schemas.microsoft.com/office/drawing/2014/main" id="{E010AA93-233C-4A52-A302-47AF2D2A9F1C}"/>
              </a:ext>
            </a:extLst>
          </p:cNvPr>
          <p:cNvGrpSpPr/>
          <p:nvPr userDrawn="1"/>
        </p:nvGrpSpPr>
        <p:grpSpPr>
          <a:xfrm>
            <a:off x="-2" y="6784967"/>
            <a:ext cx="12191970" cy="73033"/>
            <a:chOff x="-2" y="6784967"/>
            <a:chExt cx="12191970" cy="73033"/>
          </a:xfrm>
        </p:grpSpPr>
        <p:sp>
          <p:nvSpPr>
            <p:cNvPr id="28" name="Rechthoek 77">
              <a:extLst>
                <a:ext uri="{FF2B5EF4-FFF2-40B4-BE49-F238E27FC236}">
                  <a16:creationId xmlns:a16="http://schemas.microsoft.com/office/drawing/2014/main" id="{B03D9854-0038-41B8-A7EA-C3FD012FDBFA}"/>
                </a:ext>
              </a:extLst>
            </p:cNvPr>
            <p:cNvSpPr/>
            <p:nvPr userDrawn="1"/>
          </p:nvSpPr>
          <p:spPr>
            <a:xfrm>
              <a:off x="-2" y="6784967"/>
              <a:ext cx="12191970" cy="73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9" name="Rechthoek 99">
              <a:extLst>
                <a:ext uri="{FF2B5EF4-FFF2-40B4-BE49-F238E27FC236}">
                  <a16:creationId xmlns:a16="http://schemas.microsoft.com/office/drawing/2014/main" id="{E2E52184-D47D-4A5D-9EC7-B5928163BC0E}"/>
                </a:ext>
              </a:extLst>
            </p:cNvPr>
            <p:cNvSpPr/>
            <p:nvPr userDrawn="1"/>
          </p:nvSpPr>
          <p:spPr>
            <a:xfrm>
              <a:off x="7232203" y="6784967"/>
              <a:ext cx="664021" cy="73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30" name="Rechthoek 141">
              <a:extLst>
                <a:ext uri="{FF2B5EF4-FFF2-40B4-BE49-F238E27FC236}">
                  <a16:creationId xmlns:a16="http://schemas.microsoft.com/office/drawing/2014/main" id="{A1399BB1-324F-4A55-9F74-1D3833C187B6}"/>
                </a:ext>
              </a:extLst>
            </p:cNvPr>
            <p:cNvSpPr/>
            <p:nvPr userDrawn="1"/>
          </p:nvSpPr>
          <p:spPr>
            <a:xfrm>
              <a:off x="7898953" y="6784967"/>
              <a:ext cx="597347" cy="73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31" name="Rechthoek 142">
              <a:extLst>
                <a:ext uri="{FF2B5EF4-FFF2-40B4-BE49-F238E27FC236}">
                  <a16:creationId xmlns:a16="http://schemas.microsoft.com/office/drawing/2014/main" id="{9B9DE27E-9901-45B1-93DC-4AA45936DF47}"/>
                </a:ext>
              </a:extLst>
            </p:cNvPr>
            <p:cNvSpPr/>
            <p:nvPr userDrawn="1"/>
          </p:nvSpPr>
          <p:spPr>
            <a:xfrm>
              <a:off x="8494266" y="6784967"/>
              <a:ext cx="1452215" cy="73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grpSp>
      <p:sp>
        <p:nvSpPr>
          <p:cNvPr id="33" name="Footer Placeholder 22">
            <a:extLst>
              <a:ext uri="{FF2B5EF4-FFF2-40B4-BE49-F238E27FC236}">
                <a16:creationId xmlns:a16="http://schemas.microsoft.com/office/drawing/2014/main" id="{5220DDAE-8889-4044-A12D-60BF2A45CB97}"/>
              </a:ext>
            </a:extLst>
          </p:cNvPr>
          <p:cNvSpPr>
            <a:spLocks noGrp="1"/>
          </p:cNvSpPr>
          <p:nvPr>
            <p:ph type="ftr" sz="quarter" idx="3"/>
          </p:nvPr>
        </p:nvSpPr>
        <p:spPr>
          <a:xfrm>
            <a:off x="592933" y="6434837"/>
            <a:ext cx="8627265" cy="360000"/>
          </a:xfrm>
          <a:prstGeom prst="rect">
            <a:avLst/>
          </a:prstGeom>
        </p:spPr>
        <p:txBody>
          <a:bodyPr vert="horz" lIns="108000" tIns="0" rIns="0" bIns="0" rtlCol="0" anchor="ctr"/>
          <a:lstStyle>
            <a:lvl1pPr algn="l">
              <a:defRPr sz="1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B4AAAA"/>
              </a:solidFill>
              <a:effectLst/>
              <a:uLnTx/>
              <a:uFillTx/>
              <a:latin typeface="Alwyn"/>
              <a:ea typeface="+mn-ea"/>
              <a:cs typeface="+mn-cs"/>
            </a:endParaRPr>
          </a:p>
        </p:txBody>
      </p:sp>
      <p:sp>
        <p:nvSpPr>
          <p:cNvPr id="23" name="Slide Number Placeholder 4">
            <a:extLst>
              <a:ext uri="{FF2B5EF4-FFF2-40B4-BE49-F238E27FC236}">
                <a16:creationId xmlns:a16="http://schemas.microsoft.com/office/drawing/2014/main" id="{E0464AC7-5CEC-42D1-8042-65A5315622C3}"/>
              </a:ext>
            </a:extLst>
          </p:cNvPr>
          <p:cNvSpPr>
            <a:spLocks noGrp="1"/>
          </p:cNvSpPr>
          <p:nvPr>
            <p:ph type="sldNum" sz="quarter" idx="4"/>
          </p:nvPr>
        </p:nvSpPr>
        <p:spPr>
          <a:xfrm>
            <a:off x="-2" y="6434836"/>
            <a:ext cx="592923" cy="359994"/>
          </a:xfrm>
          <a:prstGeom prst="rect">
            <a:avLst/>
          </a:prstGeom>
          <a:noFill/>
        </p:spPr>
        <p:txBody>
          <a:bodyPr vert="horz" lIns="0" tIns="108000" rIns="108000" bIns="0" rtlCol="0" anchor="t"/>
          <a:lstStyle>
            <a:lvl1pPr marL="0" indent="0" algn="r" defTabSz="914400" rtl="0" eaLnBrk="1" latinLnBrk="0" hangingPunct="1">
              <a:lnSpc>
                <a:spcPct val="90000"/>
              </a:lnSpc>
              <a:spcBef>
                <a:spcPts val="600"/>
              </a:spcBef>
              <a:spcAft>
                <a:spcPts val="600"/>
              </a:spcAft>
              <a:buClr>
                <a:schemeClr val="tx2"/>
              </a:buClr>
              <a:buFont typeface="Arial" panose="020B0604020202020204" pitchFamily="34" charset="0"/>
              <a:buNone/>
              <a:defRPr lang="nl-NL" sz="1200" b="1" kern="1200" smtClean="0">
                <a:solidFill>
                  <a:schemeClr val="accent1"/>
                </a:solidFill>
                <a:latin typeface="+mn-lt"/>
                <a:ea typeface="+mn-ea"/>
                <a:cs typeface="+mn-cs"/>
              </a:defRPr>
            </a:lvl1p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‹nr.›</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
        <p:nvSpPr>
          <p:cNvPr id="24" name="Tijdelijke aanduiding voor verticale tekst 2">
            <a:extLst>
              <a:ext uri="{FF2B5EF4-FFF2-40B4-BE49-F238E27FC236}">
                <a16:creationId xmlns:a16="http://schemas.microsoft.com/office/drawing/2014/main" id="{C353EFA8-4F46-40ED-890C-AE93A5E5C6F5}"/>
              </a:ext>
            </a:extLst>
          </p:cNvPr>
          <p:cNvSpPr>
            <a:spLocks noGrp="1"/>
          </p:cNvSpPr>
          <p:nvPr>
            <p:ph type="body" orient="vert" idx="15" hasCustomPrompt="1"/>
          </p:nvPr>
        </p:nvSpPr>
        <p:spPr>
          <a:xfrm>
            <a:off x="720000" y="1548000"/>
            <a:ext cx="5202750" cy="307777"/>
          </a:xfrm>
        </p:spPr>
        <p:txBody>
          <a:bodyPr vert="horz">
            <a:spAutoFit/>
          </a:bodyPr>
          <a:lstStyle>
            <a:lvl1pPr marL="0" indent="0">
              <a:buNone/>
              <a:defRPr sz="2000" b="1"/>
            </a:lvl1pPr>
            <a:lvl2pPr>
              <a:defRPr/>
            </a:lvl2pPr>
            <a:lvl3pPr>
              <a:defRPr/>
            </a:lvl3pPr>
            <a:lvl4pPr>
              <a:defRPr/>
            </a:lvl4pPr>
            <a:lvl5pPr>
              <a:defRPr lang="nl-NL" sz="2000" b="1" kern="1200" spc="50" baseline="0" noProof="0" dirty="0">
                <a:solidFill>
                  <a:schemeClr val="tx1">
                    <a:lumMod val="75000"/>
                    <a:lumOff val="25000"/>
                  </a:schemeClr>
                </a:solidFill>
                <a:latin typeface="+mj-lt"/>
                <a:ea typeface="+mn-ea"/>
                <a:cs typeface="+mn-cs"/>
              </a:defRPr>
            </a:lvl5pPr>
            <a:lvl6pPr marL="0" indent="0">
              <a:buNone/>
              <a:defRPr/>
            </a:lvl6pPr>
            <a:lvl7pPr>
              <a:defRPr/>
            </a:lvl7pPr>
            <a:lvl8pPr>
              <a:defRPr/>
            </a:lvl8pPr>
            <a:lvl9pPr>
              <a:defRPr/>
            </a:lvl9pPr>
          </a:lstStyle>
          <a:p>
            <a:pPr lvl="0"/>
            <a:r>
              <a:rPr lang="nl-NL" noProof="0" dirty="0"/>
              <a:t>Titel</a:t>
            </a:r>
          </a:p>
        </p:txBody>
      </p:sp>
      <p:sp>
        <p:nvSpPr>
          <p:cNvPr id="26" name="Tijdelijke aanduiding voor verticale tekst 2">
            <a:extLst>
              <a:ext uri="{FF2B5EF4-FFF2-40B4-BE49-F238E27FC236}">
                <a16:creationId xmlns:a16="http://schemas.microsoft.com/office/drawing/2014/main" id="{1DEAC844-3DBE-488A-BB2A-7A7D5314FDB7}"/>
              </a:ext>
            </a:extLst>
          </p:cNvPr>
          <p:cNvSpPr>
            <a:spLocks noGrp="1"/>
          </p:cNvSpPr>
          <p:nvPr>
            <p:ph type="body" orient="vert" idx="16" hasCustomPrompt="1"/>
          </p:nvPr>
        </p:nvSpPr>
        <p:spPr>
          <a:xfrm>
            <a:off x="6262731" y="1548000"/>
            <a:ext cx="5202750" cy="307777"/>
          </a:xfrm>
        </p:spPr>
        <p:txBody>
          <a:bodyPr vert="horz">
            <a:spAutoFit/>
          </a:bodyPr>
          <a:lstStyle>
            <a:lvl1pPr marL="0" indent="0">
              <a:buNone/>
              <a:defRPr lang="nl-NL" sz="2000" b="1" kern="1200" noProof="0" dirty="0">
                <a:solidFill>
                  <a:schemeClr val="tx1">
                    <a:lumMod val="75000"/>
                    <a:lumOff val="25000"/>
                  </a:schemeClr>
                </a:solidFill>
                <a:latin typeface="+mn-lt"/>
                <a:ea typeface="+mn-ea"/>
                <a:cs typeface="+mn-cs"/>
              </a:defRPr>
            </a:lvl1pPr>
            <a:lvl2pPr>
              <a:defRPr/>
            </a:lvl2pPr>
            <a:lvl3pPr>
              <a:defRPr/>
            </a:lvl3pPr>
            <a:lvl4pPr>
              <a:defRPr/>
            </a:lvl4pPr>
            <a:lvl5pPr>
              <a:defRPr/>
            </a:lvl5pPr>
            <a:lvl6pPr marL="0" indent="0">
              <a:buNone/>
              <a:defRPr/>
            </a:lvl6pPr>
            <a:lvl7pPr>
              <a:defRPr/>
            </a:lvl7pPr>
            <a:lvl8pPr>
              <a:defRPr/>
            </a:lvl8pPr>
            <a:lvl9pPr>
              <a:defRPr/>
            </a:lvl9pPr>
          </a:lstStyle>
          <a:p>
            <a:pPr lvl="0"/>
            <a:r>
              <a:rPr lang="nl-NL" noProof="0" dirty="0"/>
              <a:t>Titel</a:t>
            </a:r>
          </a:p>
        </p:txBody>
      </p:sp>
    </p:spTree>
    <p:extLst>
      <p:ext uri="{BB962C8B-B14F-4D97-AF65-F5344CB8AC3E}">
        <p14:creationId xmlns:p14="http://schemas.microsoft.com/office/powerpoint/2010/main" val="77707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 DIA">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E8ADBE4-28AA-4E69-9438-25BEBD99E0EA}"/>
              </a:ext>
            </a:extLst>
          </p:cNvPr>
          <p:cNvSpPr>
            <a:spLocks noGrp="1"/>
          </p:cNvSpPr>
          <p:nvPr>
            <p:ph type="pic" sz="quarter" idx="13" hasCustomPrompt="1"/>
          </p:nvPr>
        </p:nvSpPr>
        <p:spPr>
          <a:xfrm>
            <a:off x="0" y="0"/>
            <a:ext cx="4671741" cy="6786563"/>
          </a:xfrm>
          <a:custGeom>
            <a:avLst/>
            <a:gdLst>
              <a:gd name="connsiteX0" fmla="*/ 0 w 4671741"/>
              <a:gd name="connsiteY0" fmla="*/ 0 h 6786563"/>
              <a:gd name="connsiteX1" fmla="*/ 4671741 w 4671741"/>
              <a:gd name="connsiteY1" fmla="*/ 0 h 6786563"/>
              <a:gd name="connsiteX2" fmla="*/ 4671741 w 4671741"/>
              <a:gd name="connsiteY2" fmla="*/ 2529000 h 6786563"/>
              <a:gd name="connsiteX3" fmla="*/ 3771741 w 4671741"/>
              <a:gd name="connsiteY3" fmla="*/ 3429000 h 6786563"/>
              <a:gd name="connsiteX4" fmla="*/ 4671741 w 4671741"/>
              <a:gd name="connsiteY4" fmla="*/ 4329000 h 6786563"/>
              <a:gd name="connsiteX5" fmla="*/ 4671741 w 4671741"/>
              <a:gd name="connsiteY5" fmla="*/ 6786563 h 6786563"/>
              <a:gd name="connsiteX6" fmla="*/ 0 w 4671741"/>
              <a:gd name="connsiteY6" fmla="*/ 6786563 h 678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1741" h="6786563">
                <a:moveTo>
                  <a:pt x="0" y="0"/>
                </a:moveTo>
                <a:lnTo>
                  <a:pt x="4671741" y="0"/>
                </a:lnTo>
                <a:lnTo>
                  <a:pt x="4671741" y="2529000"/>
                </a:lnTo>
                <a:cubicBezTo>
                  <a:pt x="4174685" y="2529000"/>
                  <a:pt x="3771741" y="2931944"/>
                  <a:pt x="3771741" y="3429000"/>
                </a:cubicBezTo>
                <a:cubicBezTo>
                  <a:pt x="3771741" y="3926056"/>
                  <a:pt x="4174685" y="4329000"/>
                  <a:pt x="4671741" y="4329000"/>
                </a:cubicBezTo>
                <a:lnTo>
                  <a:pt x="4671741" y="6786563"/>
                </a:lnTo>
                <a:lnTo>
                  <a:pt x="0" y="6786563"/>
                </a:lnTo>
                <a:close/>
              </a:path>
            </a:pathLst>
          </a:custGeom>
          <a:solidFill>
            <a:schemeClr val="bg1">
              <a:lumMod val="95000"/>
            </a:schemeClr>
          </a:solidFill>
        </p:spPr>
        <p:txBody>
          <a:bodyPr wrap="square" lIns="144000" tIns="0" rIns="144000" bIns="1296000" anchor="ctr" anchorCtr="0">
            <a:noAutofit/>
          </a:bodyPr>
          <a:lstStyle>
            <a:lvl1pPr marL="0" indent="0" algn="ctr">
              <a:spcBef>
                <a:spcPts val="0"/>
              </a:spcBef>
              <a:spcAft>
                <a:spcPts val="0"/>
              </a:spcAft>
              <a:buNone/>
              <a:defRPr sz="1200" i="1">
                <a:solidFill>
                  <a:schemeClr val="bg1">
                    <a:lumMod val="50000"/>
                  </a:schemeClr>
                </a:solidFill>
              </a:defRPr>
            </a:lvl1pPr>
          </a:lstStyle>
          <a:p>
            <a:r>
              <a:rPr lang="nl-NL" dirty="0"/>
              <a:t>Selecteer dit kader, ga naar de tab ‘Slidebuilder’, klik op ‘Afbeeldingen’, selecteer de gewenste afbeelding en klik op ‘Invoegen’.</a:t>
            </a:r>
          </a:p>
        </p:txBody>
      </p:sp>
      <p:sp>
        <p:nvSpPr>
          <p:cNvPr id="134" name="Tijdelijke aanduiding voor verticale tekst 2">
            <a:extLst>
              <a:ext uri="{FF2B5EF4-FFF2-40B4-BE49-F238E27FC236}">
                <a16:creationId xmlns:a16="http://schemas.microsoft.com/office/drawing/2014/main" id="{C6DB0378-FB50-44AF-A7F8-6AB127008C87}"/>
              </a:ext>
            </a:extLst>
          </p:cNvPr>
          <p:cNvSpPr>
            <a:spLocks noGrp="1"/>
          </p:cNvSpPr>
          <p:nvPr>
            <p:ph type="body" orient="vert" idx="1" hasCustomPrompt="1"/>
          </p:nvPr>
        </p:nvSpPr>
        <p:spPr>
          <a:xfrm>
            <a:off x="5571740" y="4328999"/>
            <a:ext cx="5900411" cy="1655671"/>
          </a:xfrm>
        </p:spPr>
        <p:txBody>
          <a:bodyPr vert="horz"/>
          <a:lstStyle>
            <a:lvl1pPr marL="0" indent="0">
              <a:buNone/>
              <a:defRPr/>
            </a:lvl1pPr>
            <a:lvl2pPr marL="177800" indent="0">
              <a:buNone/>
              <a:defRPr/>
            </a:lvl2pPr>
            <a:lvl3pPr>
              <a:defRPr/>
            </a:lvl3pPr>
            <a:lvl4pPr>
              <a:defRPr/>
            </a:lvl4pPr>
            <a:lvl5pPr>
              <a:defRPr/>
            </a:lvl5pPr>
            <a:lvl6pPr>
              <a:defRPr/>
            </a:lvl6pPr>
            <a:lvl7pPr>
              <a:defRPr/>
            </a:lvl7pPr>
            <a:lvl8pPr>
              <a:defRPr/>
            </a:lvl8pPr>
            <a:lvl9pPr>
              <a:defRPr/>
            </a:lvl9pPr>
          </a:lstStyle>
          <a:p>
            <a:pPr lvl="0"/>
            <a:r>
              <a:rPr lang="nl-NL" noProof="0" dirty="0"/>
              <a:t>Heeft dit hoofdstuk meer tekst nodig om geïntroduceerd te worden? Gebruik dan dit </a:t>
            </a:r>
            <a:r>
              <a:rPr lang="nl-NL" noProof="0" dirty="0" err="1"/>
              <a:t>tekstvak</a:t>
            </a:r>
            <a:r>
              <a:rPr lang="nl-NL" noProof="0" dirty="0"/>
              <a:t>.</a:t>
            </a:r>
          </a:p>
        </p:txBody>
      </p:sp>
      <p:sp>
        <p:nvSpPr>
          <p:cNvPr id="135" name="Titel 1">
            <a:extLst>
              <a:ext uri="{FF2B5EF4-FFF2-40B4-BE49-F238E27FC236}">
                <a16:creationId xmlns:a16="http://schemas.microsoft.com/office/drawing/2014/main" id="{C8FBD6AA-D38D-4DD0-9496-560704C5C6A9}"/>
              </a:ext>
            </a:extLst>
          </p:cNvPr>
          <p:cNvSpPr>
            <a:spLocks noGrp="1"/>
          </p:cNvSpPr>
          <p:nvPr>
            <p:ph type="title" hasCustomPrompt="1"/>
          </p:nvPr>
        </p:nvSpPr>
        <p:spPr>
          <a:xfrm>
            <a:off x="5571734" y="3069000"/>
            <a:ext cx="5899541" cy="720000"/>
          </a:xfrm>
        </p:spPr>
        <p:txBody>
          <a:bodyPr anchor="ctr"/>
          <a:lstStyle>
            <a:lvl1pPr>
              <a:defRPr/>
            </a:lvl1pPr>
          </a:lstStyle>
          <a:p>
            <a:r>
              <a:rPr lang="nl-NL" noProof="0" dirty="0"/>
              <a:t>Hoofdstuk dia</a:t>
            </a:r>
          </a:p>
        </p:txBody>
      </p:sp>
      <p:sp>
        <p:nvSpPr>
          <p:cNvPr id="14" name="Rechthoek: afgeronde hoeken 6">
            <a:extLst>
              <a:ext uri="{FF2B5EF4-FFF2-40B4-BE49-F238E27FC236}">
                <a16:creationId xmlns:a16="http://schemas.microsoft.com/office/drawing/2014/main" id="{C155C70E-8575-40FC-9F20-C496AD96A9A8}"/>
              </a:ext>
            </a:extLst>
          </p:cNvPr>
          <p:cNvSpPr/>
          <p:nvPr userDrawn="1"/>
        </p:nvSpPr>
        <p:spPr>
          <a:xfrm>
            <a:off x="731837" y="-468000"/>
            <a:ext cx="10728326" cy="3019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all" spc="0" normalizeH="0" baseline="0" noProof="0" dirty="0">
                <a:ln>
                  <a:noFill/>
                </a:ln>
                <a:solidFill>
                  <a:srgbClr val="840054"/>
                </a:solidFill>
                <a:effectLst/>
                <a:uLnTx/>
                <a:uFillTx/>
                <a:latin typeface="Alwyn"/>
                <a:ea typeface="+mn-ea"/>
                <a:cs typeface="+mn-cs"/>
              </a:rPr>
              <a:t>Onderdeel </a:t>
            </a:r>
            <a:r>
              <a:rPr kumimoji="0" lang="nl-NL" sz="2400" b="0" i="0" u="none" strike="noStrike" kern="1200" cap="all" spc="0" normalizeH="0" baseline="0" noProof="0" dirty="0" err="1">
                <a:ln>
                  <a:noFill/>
                </a:ln>
                <a:solidFill>
                  <a:srgbClr val="840054"/>
                </a:solidFill>
                <a:effectLst/>
                <a:uLnTx/>
                <a:uFillTx/>
                <a:latin typeface="Alwyn"/>
                <a:ea typeface="+mn-ea"/>
                <a:cs typeface="+mn-cs"/>
              </a:rPr>
              <a:t>titeldia</a:t>
            </a:r>
            <a:r>
              <a:rPr kumimoji="0" lang="nl-NL" sz="2400" b="0" i="0" u="none" strike="noStrike" kern="1200" cap="all" spc="0" normalizeH="0" baseline="0" noProof="0" dirty="0">
                <a:ln>
                  <a:noFill/>
                </a:ln>
                <a:solidFill>
                  <a:srgbClr val="840054"/>
                </a:solidFill>
                <a:effectLst/>
                <a:uLnTx/>
                <a:uFillTx/>
                <a:latin typeface="Alwyn"/>
                <a:ea typeface="+mn-ea"/>
                <a:cs typeface="+mn-cs"/>
              </a:rPr>
              <a:t> – met foto</a:t>
            </a:r>
          </a:p>
        </p:txBody>
      </p:sp>
      <p:grpSp>
        <p:nvGrpSpPr>
          <p:cNvPr id="18" name="Group 17">
            <a:extLst>
              <a:ext uri="{FF2B5EF4-FFF2-40B4-BE49-F238E27FC236}">
                <a16:creationId xmlns:a16="http://schemas.microsoft.com/office/drawing/2014/main" id="{F09C83FE-1BDA-4128-A382-5C766346D62E}"/>
              </a:ext>
            </a:extLst>
          </p:cNvPr>
          <p:cNvGrpSpPr/>
          <p:nvPr userDrawn="1"/>
        </p:nvGrpSpPr>
        <p:grpSpPr>
          <a:xfrm>
            <a:off x="-2" y="6784967"/>
            <a:ext cx="12191970" cy="73033"/>
            <a:chOff x="-2" y="6784967"/>
            <a:chExt cx="12191970" cy="73033"/>
          </a:xfrm>
        </p:grpSpPr>
        <p:sp>
          <p:nvSpPr>
            <p:cNvPr id="19" name="Rechthoek 77">
              <a:extLst>
                <a:ext uri="{FF2B5EF4-FFF2-40B4-BE49-F238E27FC236}">
                  <a16:creationId xmlns:a16="http://schemas.microsoft.com/office/drawing/2014/main" id="{C2B74026-3418-4D3F-9B6B-E2E7842FDCDA}"/>
                </a:ext>
              </a:extLst>
            </p:cNvPr>
            <p:cNvSpPr/>
            <p:nvPr userDrawn="1"/>
          </p:nvSpPr>
          <p:spPr>
            <a:xfrm>
              <a:off x="-2" y="6784967"/>
              <a:ext cx="12191970" cy="73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0" name="Rechthoek 99">
              <a:extLst>
                <a:ext uri="{FF2B5EF4-FFF2-40B4-BE49-F238E27FC236}">
                  <a16:creationId xmlns:a16="http://schemas.microsoft.com/office/drawing/2014/main" id="{60840161-14AD-4A00-BB2C-91FAFF5663F8}"/>
                </a:ext>
              </a:extLst>
            </p:cNvPr>
            <p:cNvSpPr/>
            <p:nvPr userDrawn="1"/>
          </p:nvSpPr>
          <p:spPr>
            <a:xfrm>
              <a:off x="7232203" y="6784967"/>
              <a:ext cx="664021" cy="73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3" name="Rechthoek 141">
              <a:extLst>
                <a:ext uri="{FF2B5EF4-FFF2-40B4-BE49-F238E27FC236}">
                  <a16:creationId xmlns:a16="http://schemas.microsoft.com/office/drawing/2014/main" id="{A81C80EA-69BA-4483-9E20-AD6F896A1BBC}"/>
                </a:ext>
              </a:extLst>
            </p:cNvPr>
            <p:cNvSpPr/>
            <p:nvPr userDrawn="1"/>
          </p:nvSpPr>
          <p:spPr>
            <a:xfrm>
              <a:off x="7898953" y="6784967"/>
              <a:ext cx="597347" cy="73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4" name="Rechthoek 142">
              <a:extLst>
                <a:ext uri="{FF2B5EF4-FFF2-40B4-BE49-F238E27FC236}">
                  <a16:creationId xmlns:a16="http://schemas.microsoft.com/office/drawing/2014/main" id="{6CC2C79C-6E68-438D-996A-2E2A5DE6184E}"/>
                </a:ext>
              </a:extLst>
            </p:cNvPr>
            <p:cNvSpPr/>
            <p:nvPr userDrawn="1"/>
          </p:nvSpPr>
          <p:spPr>
            <a:xfrm>
              <a:off x="8494266" y="6784967"/>
              <a:ext cx="1452215" cy="73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grpSp>
      <p:sp>
        <p:nvSpPr>
          <p:cNvPr id="26" name="Footer Placeholder 22">
            <a:extLst>
              <a:ext uri="{FF2B5EF4-FFF2-40B4-BE49-F238E27FC236}">
                <a16:creationId xmlns:a16="http://schemas.microsoft.com/office/drawing/2014/main" id="{F70F5C76-FD0A-4C1B-BA6E-07F4364D2850}"/>
              </a:ext>
            </a:extLst>
          </p:cNvPr>
          <p:cNvSpPr>
            <a:spLocks noGrp="1"/>
          </p:cNvSpPr>
          <p:nvPr>
            <p:ph type="ftr" sz="quarter" idx="3"/>
          </p:nvPr>
        </p:nvSpPr>
        <p:spPr>
          <a:xfrm>
            <a:off x="592933" y="6434837"/>
            <a:ext cx="8627265" cy="360000"/>
          </a:xfrm>
          <a:prstGeom prst="rect">
            <a:avLst/>
          </a:prstGeom>
        </p:spPr>
        <p:txBody>
          <a:bodyPr vert="horz" lIns="108000" tIns="0" rIns="0" bIns="0" rtlCol="0" anchor="ctr"/>
          <a:lstStyle>
            <a:lvl1pPr algn="l">
              <a:defRPr sz="1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B4AAAA"/>
              </a:solidFill>
              <a:effectLst/>
              <a:uLnTx/>
              <a:uFillTx/>
              <a:latin typeface="Alwyn"/>
              <a:ea typeface="+mn-ea"/>
              <a:cs typeface="+mn-cs"/>
            </a:endParaRPr>
          </a:p>
        </p:txBody>
      </p:sp>
      <p:sp>
        <p:nvSpPr>
          <p:cNvPr id="17" name="Slide Number Placeholder 4">
            <a:extLst>
              <a:ext uri="{FF2B5EF4-FFF2-40B4-BE49-F238E27FC236}">
                <a16:creationId xmlns:a16="http://schemas.microsoft.com/office/drawing/2014/main" id="{DA26FEB6-1DBB-49D0-84D5-C02477649A57}"/>
              </a:ext>
            </a:extLst>
          </p:cNvPr>
          <p:cNvSpPr>
            <a:spLocks noGrp="1"/>
          </p:cNvSpPr>
          <p:nvPr>
            <p:ph type="sldNum" sz="quarter" idx="4"/>
          </p:nvPr>
        </p:nvSpPr>
        <p:spPr>
          <a:xfrm>
            <a:off x="-2" y="6434836"/>
            <a:ext cx="592923" cy="359994"/>
          </a:xfrm>
          <a:prstGeom prst="rect">
            <a:avLst/>
          </a:prstGeom>
          <a:noFill/>
        </p:spPr>
        <p:txBody>
          <a:bodyPr vert="horz" lIns="0" tIns="108000" rIns="108000" bIns="0" rtlCol="0" anchor="t"/>
          <a:lstStyle>
            <a:lvl1pPr marL="0" indent="0" algn="r" defTabSz="914400" rtl="0" eaLnBrk="1" latinLnBrk="0" hangingPunct="1">
              <a:lnSpc>
                <a:spcPct val="90000"/>
              </a:lnSpc>
              <a:spcBef>
                <a:spcPts val="600"/>
              </a:spcBef>
              <a:spcAft>
                <a:spcPts val="600"/>
              </a:spcAft>
              <a:buClr>
                <a:schemeClr val="tx2"/>
              </a:buClr>
              <a:buFont typeface="Arial" panose="020B0604020202020204" pitchFamily="34" charset="0"/>
              <a:buNone/>
              <a:defRPr lang="nl-NL" sz="1200" b="1" kern="1200" smtClean="0">
                <a:solidFill>
                  <a:schemeClr val="accent1"/>
                </a:solidFill>
                <a:latin typeface="+mn-lt"/>
                <a:ea typeface="+mn-ea"/>
                <a:cs typeface="+mn-cs"/>
              </a:defRPr>
            </a:lvl1p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‹nr.›</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Tree>
    <p:extLst>
      <p:ext uri="{BB962C8B-B14F-4D97-AF65-F5344CB8AC3E}">
        <p14:creationId xmlns:p14="http://schemas.microsoft.com/office/powerpoint/2010/main" val="348248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0" name="Rechthoek: afgeronde hoeken 6">
            <a:extLst>
              <a:ext uri="{FF2B5EF4-FFF2-40B4-BE49-F238E27FC236}">
                <a16:creationId xmlns:a16="http://schemas.microsoft.com/office/drawing/2014/main" id="{CD3A409A-958B-46CB-8F82-2ADDE81C17C5}"/>
              </a:ext>
            </a:extLst>
          </p:cNvPr>
          <p:cNvSpPr/>
          <p:nvPr userDrawn="1"/>
        </p:nvSpPr>
        <p:spPr>
          <a:xfrm>
            <a:off x="731837" y="-468000"/>
            <a:ext cx="10728326" cy="3019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all" spc="0" normalizeH="0" baseline="0" noProof="0" dirty="0">
                <a:ln>
                  <a:noFill/>
                </a:ln>
                <a:solidFill>
                  <a:srgbClr val="840054"/>
                </a:solidFill>
                <a:effectLst/>
                <a:uLnTx/>
                <a:uFillTx/>
                <a:latin typeface="Alwyn"/>
                <a:ea typeface="+mn-ea"/>
                <a:cs typeface="+mn-cs"/>
              </a:rPr>
              <a:t>AGENDA</a:t>
            </a:r>
          </a:p>
        </p:txBody>
      </p:sp>
      <p:grpSp>
        <p:nvGrpSpPr>
          <p:cNvPr id="18" name="Group 17">
            <a:extLst>
              <a:ext uri="{FF2B5EF4-FFF2-40B4-BE49-F238E27FC236}">
                <a16:creationId xmlns:a16="http://schemas.microsoft.com/office/drawing/2014/main" id="{D12138E2-3B1E-4990-BBE0-301795B98B03}"/>
              </a:ext>
            </a:extLst>
          </p:cNvPr>
          <p:cNvGrpSpPr/>
          <p:nvPr userDrawn="1"/>
        </p:nvGrpSpPr>
        <p:grpSpPr>
          <a:xfrm>
            <a:off x="-2" y="6784967"/>
            <a:ext cx="12191970" cy="73033"/>
            <a:chOff x="-2" y="6784967"/>
            <a:chExt cx="12191970" cy="73033"/>
          </a:xfrm>
        </p:grpSpPr>
        <p:sp>
          <p:nvSpPr>
            <p:cNvPr id="19" name="Rechthoek 77">
              <a:extLst>
                <a:ext uri="{FF2B5EF4-FFF2-40B4-BE49-F238E27FC236}">
                  <a16:creationId xmlns:a16="http://schemas.microsoft.com/office/drawing/2014/main" id="{7BE07A04-45C6-402D-9808-8AD50814BA51}"/>
                </a:ext>
              </a:extLst>
            </p:cNvPr>
            <p:cNvSpPr/>
            <p:nvPr userDrawn="1"/>
          </p:nvSpPr>
          <p:spPr>
            <a:xfrm>
              <a:off x="-2" y="6784967"/>
              <a:ext cx="12191970" cy="73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1" name="Rechthoek 99">
              <a:extLst>
                <a:ext uri="{FF2B5EF4-FFF2-40B4-BE49-F238E27FC236}">
                  <a16:creationId xmlns:a16="http://schemas.microsoft.com/office/drawing/2014/main" id="{91DBAD89-1A4B-49F3-9682-C36341A1ADD4}"/>
                </a:ext>
              </a:extLst>
            </p:cNvPr>
            <p:cNvSpPr/>
            <p:nvPr userDrawn="1"/>
          </p:nvSpPr>
          <p:spPr>
            <a:xfrm>
              <a:off x="7232203" y="6784967"/>
              <a:ext cx="664021" cy="73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2" name="Rechthoek 141">
              <a:extLst>
                <a:ext uri="{FF2B5EF4-FFF2-40B4-BE49-F238E27FC236}">
                  <a16:creationId xmlns:a16="http://schemas.microsoft.com/office/drawing/2014/main" id="{9302974F-34BE-4E2D-B7EB-DF8A1CC1C919}"/>
                </a:ext>
              </a:extLst>
            </p:cNvPr>
            <p:cNvSpPr/>
            <p:nvPr userDrawn="1"/>
          </p:nvSpPr>
          <p:spPr>
            <a:xfrm>
              <a:off x="7898953" y="6784967"/>
              <a:ext cx="597347" cy="73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3" name="Rechthoek 142">
              <a:extLst>
                <a:ext uri="{FF2B5EF4-FFF2-40B4-BE49-F238E27FC236}">
                  <a16:creationId xmlns:a16="http://schemas.microsoft.com/office/drawing/2014/main" id="{DF54C836-EA34-4DC6-9C99-65DF3FC63F03}"/>
                </a:ext>
              </a:extLst>
            </p:cNvPr>
            <p:cNvSpPr/>
            <p:nvPr userDrawn="1"/>
          </p:nvSpPr>
          <p:spPr>
            <a:xfrm>
              <a:off x="8494266" y="6784967"/>
              <a:ext cx="1452215" cy="73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grpSp>
      <p:sp>
        <p:nvSpPr>
          <p:cNvPr id="25" name="Footer Placeholder 22">
            <a:extLst>
              <a:ext uri="{FF2B5EF4-FFF2-40B4-BE49-F238E27FC236}">
                <a16:creationId xmlns:a16="http://schemas.microsoft.com/office/drawing/2014/main" id="{BC9F1B09-5D42-47CB-8E61-50E05D01E2FB}"/>
              </a:ext>
            </a:extLst>
          </p:cNvPr>
          <p:cNvSpPr>
            <a:spLocks noGrp="1"/>
          </p:cNvSpPr>
          <p:nvPr>
            <p:ph type="ftr" sz="quarter" idx="3"/>
          </p:nvPr>
        </p:nvSpPr>
        <p:spPr>
          <a:xfrm>
            <a:off x="592933" y="6434837"/>
            <a:ext cx="8627265" cy="360000"/>
          </a:xfrm>
          <a:prstGeom prst="rect">
            <a:avLst/>
          </a:prstGeom>
        </p:spPr>
        <p:txBody>
          <a:bodyPr vert="horz" lIns="108000" tIns="0" rIns="0" bIns="0" rtlCol="0" anchor="ctr"/>
          <a:lstStyle>
            <a:lvl1pPr algn="l">
              <a:defRPr sz="1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B4AAAA"/>
              </a:solidFill>
              <a:effectLst/>
              <a:uLnTx/>
              <a:uFillTx/>
              <a:latin typeface="Alwyn"/>
              <a:ea typeface="+mn-ea"/>
              <a:cs typeface="+mn-cs"/>
            </a:endParaRPr>
          </a:p>
        </p:txBody>
      </p:sp>
      <p:sp>
        <p:nvSpPr>
          <p:cNvPr id="12" name="Slide Number Placeholder 4">
            <a:extLst>
              <a:ext uri="{FF2B5EF4-FFF2-40B4-BE49-F238E27FC236}">
                <a16:creationId xmlns:a16="http://schemas.microsoft.com/office/drawing/2014/main" id="{70E5D13D-BE5E-4DFF-B6CE-C6D87A24852B}"/>
              </a:ext>
            </a:extLst>
          </p:cNvPr>
          <p:cNvSpPr>
            <a:spLocks noGrp="1"/>
          </p:cNvSpPr>
          <p:nvPr>
            <p:ph type="sldNum" sz="quarter" idx="4"/>
          </p:nvPr>
        </p:nvSpPr>
        <p:spPr>
          <a:xfrm>
            <a:off x="-2" y="6434836"/>
            <a:ext cx="592923" cy="359994"/>
          </a:xfrm>
          <a:prstGeom prst="rect">
            <a:avLst/>
          </a:prstGeom>
          <a:noFill/>
        </p:spPr>
        <p:txBody>
          <a:bodyPr vert="horz" lIns="0" tIns="108000" rIns="108000" bIns="0" rtlCol="0" anchor="t"/>
          <a:lstStyle>
            <a:lvl1pPr marL="0" indent="0" algn="r" defTabSz="914400" rtl="0" eaLnBrk="1" latinLnBrk="0" hangingPunct="1">
              <a:lnSpc>
                <a:spcPct val="90000"/>
              </a:lnSpc>
              <a:spcBef>
                <a:spcPts val="600"/>
              </a:spcBef>
              <a:spcAft>
                <a:spcPts val="600"/>
              </a:spcAft>
              <a:buClr>
                <a:schemeClr val="tx2"/>
              </a:buClr>
              <a:buFont typeface="Arial" panose="020B0604020202020204" pitchFamily="34" charset="0"/>
              <a:buNone/>
              <a:defRPr lang="nl-NL" sz="1200" b="1" kern="1200" smtClean="0">
                <a:solidFill>
                  <a:schemeClr val="accent1"/>
                </a:solidFill>
                <a:latin typeface="+mn-lt"/>
                <a:ea typeface="+mn-ea"/>
                <a:cs typeface="+mn-cs"/>
              </a:defRPr>
            </a:lvl1p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‹nr.›</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
        <p:nvSpPr>
          <p:cNvPr id="14" name="Titel 1">
            <a:extLst>
              <a:ext uri="{FF2B5EF4-FFF2-40B4-BE49-F238E27FC236}">
                <a16:creationId xmlns:a16="http://schemas.microsoft.com/office/drawing/2014/main" id="{E97C3498-A052-418C-883C-54D12F28F223}"/>
              </a:ext>
            </a:extLst>
          </p:cNvPr>
          <p:cNvSpPr>
            <a:spLocks noGrp="1"/>
          </p:cNvSpPr>
          <p:nvPr>
            <p:ph type="title" hasCustomPrompt="1"/>
          </p:nvPr>
        </p:nvSpPr>
        <p:spPr>
          <a:xfrm>
            <a:off x="719999" y="540000"/>
            <a:ext cx="10750800" cy="720000"/>
          </a:xfrm>
        </p:spPr>
        <p:txBody>
          <a:bodyPr/>
          <a:lstStyle>
            <a:lvl1pPr>
              <a:defRPr/>
            </a:lvl1pPr>
          </a:lstStyle>
          <a:p>
            <a:r>
              <a:rPr lang="nl-NL" dirty="0"/>
              <a:t>Plaats titel hier, </a:t>
            </a:r>
            <a:br>
              <a:rPr lang="nl-NL" dirty="0"/>
            </a:br>
            <a:r>
              <a:rPr lang="nl-NL" dirty="0"/>
              <a:t>max. 2 regels</a:t>
            </a:r>
            <a:endParaRPr lang="nl-NL" noProof="0" dirty="0"/>
          </a:p>
        </p:txBody>
      </p:sp>
      <p:sp>
        <p:nvSpPr>
          <p:cNvPr id="13" name="Rechthoek 12">
            <a:extLst>
              <a:ext uri="{FF2B5EF4-FFF2-40B4-BE49-F238E27FC236}">
                <a16:creationId xmlns:a16="http://schemas.microsoft.com/office/drawing/2014/main" id="{0570DA71-6A6D-4947-95D0-A4D09EB053CE}"/>
              </a:ext>
            </a:extLst>
          </p:cNvPr>
          <p:cNvSpPr/>
          <p:nvPr userDrawn="1"/>
        </p:nvSpPr>
        <p:spPr>
          <a:xfrm>
            <a:off x="-1200" y="0"/>
            <a:ext cx="12193200" cy="5986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err="1">
              <a:ln>
                <a:noFill/>
              </a:ln>
              <a:solidFill>
                <a:prstClr val="white"/>
              </a:solidFill>
              <a:effectLst/>
              <a:uLnTx/>
              <a:uFillTx/>
              <a:latin typeface="Alwyn"/>
              <a:ea typeface="+mn-ea"/>
              <a:cs typeface="+mn-cs"/>
            </a:endParaRPr>
          </a:p>
        </p:txBody>
      </p:sp>
    </p:spTree>
    <p:extLst>
      <p:ext uri="{BB962C8B-B14F-4D97-AF65-F5344CB8AC3E}">
        <p14:creationId xmlns:p14="http://schemas.microsoft.com/office/powerpoint/2010/main" val="134399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x4">
    <p:spTree>
      <p:nvGrpSpPr>
        <p:cNvPr id="1" name=""/>
        <p:cNvGrpSpPr/>
        <p:nvPr/>
      </p:nvGrpSpPr>
      <p:grpSpPr>
        <a:xfrm>
          <a:off x="0" y="0"/>
          <a:ext cx="0" cy="0"/>
          <a:chOff x="0" y="0"/>
          <a:chExt cx="0" cy="0"/>
        </a:xfrm>
      </p:grpSpPr>
      <p:sp>
        <p:nvSpPr>
          <p:cNvPr id="38" name="Rechthoek: afgeronde hoeken 6">
            <a:extLst>
              <a:ext uri="{FF2B5EF4-FFF2-40B4-BE49-F238E27FC236}">
                <a16:creationId xmlns:a16="http://schemas.microsoft.com/office/drawing/2014/main" id="{143EB5C4-0E00-47E7-B4F5-9C43023548C3}"/>
              </a:ext>
            </a:extLst>
          </p:cNvPr>
          <p:cNvSpPr/>
          <p:nvPr userDrawn="1"/>
        </p:nvSpPr>
        <p:spPr>
          <a:xfrm>
            <a:off x="731837" y="-468000"/>
            <a:ext cx="10728326" cy="3019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all" spc="0" normalizeH="0" baseline="0" noProof="0" dirty="0">
                <a:ln>
                  <a:noFill/>
                </a:ln>
                <a:solidFill>
                  <a:srgbClr val="840054"/>
                </a:solidFill>
                <a:effectLst/>
                <a:uLnTx/>
                <a:uFillTx/>
                <a:latin typeface="Alwyn"/>
                <a:ea typeface="+mn-ea"/>
                <a:cs typeface="+mn-cs"/>
              </a:rPr>
              <a:t>CONTENT x4</a:t>
            </a:r>
          </a:p>
        </p:txBody>
      </p:sp>
      <p:sp>
        <p:nvSpPr>
          <p:cNvPr id="3" name="Content Placeholder 2">
            <a:extLst>
              <a:ext uri="{FF2B5EF4-FFF2-40B4-BE49-F238E27FC236}">
                <a16:creationId xmlns:a16="http://schemas.microsoft.com/office/drawing/2014/main" id="{52AFBDC9-5FF4-4425-9FBE-F5A8968882B0}"/>
              </a:ext>
            </a:extLst>
          </p:cNvPr>
          <p:cNvSpPr>
            <a:spLocks noGrp="1"/>
          </p:cNvSpPr>
          <p:nvPr>
            <p:ph sz="quarter" idx="19" hasCustomPrompt="1"/>
          </p:nvPr>
        </p:nvSpPr>
        <p:spPr>
          <a:xfrm>
            <a:off x="731790" y="1542033"/>
            <a:ext cx="5190959" cy="1957070"/>
          </a:xfrm>
        </p:spPr>
        <p:txBody>
          <a:bodyPr tIns="288000"/>
          <a:lstStyle>
            <a:lvl1pPr marL="0" indent="0" algn="ctr">
              <a:spcBef>
                <a:spcPts val="0"/>
              </a:spcBef>
              <a:spcAft>
                <a:spcPts val="0"/>
              </a:spcAft>
              <a:buNone/>
              <a:defRPr sz="1200" b="0">
                <a:solidFill>
                  <a:schemeClr val="bg1">
                    <a:lumMod val="50000"/>
                  </a:schemeClr>
                </a:solidFill>
              </a:defRPr>
            </a:lvl1pPr>
          </a:lstStyle>
          <a:p>
            <a:pPr lvl="0"/>
            <a:r>
              <a:rPr lang="en-US" dirty="0" err="1"/>
              <a:t>Klik</a:t>
            </a:r>
            <a:r>
              <a:rPr lang="en-US" dirty="0"/>
              <a:t> op </a:t>
            </a:r>
            <a:r>
              <a:rPr lang="en-US" dirty="0" err="1"/>
              <a:t>één</a:t>
            </a:r>
            <a:r>
              <a:rPr lang="en-US" dirty="0"/>
              <a:t> van de </a:t>
            </a:r>
            <a:r>
              <a:rPr lang="en-US" dirty="0" err="1"/>
              <a:t>onderstaande</a:t>
            </a:r>
            <a:r>
              <a:rPr lang="en-US" dirty="0"/>
              <a:t> </a:t>
            </a:r>
            <a:r>
              <a:rPr lang="en-US" dirty="0" err="1"/>
              <a:t>pictogrammen</a:t>
            </a:r>
            <a:r>
              <a:rPr lang="en-US" dirty="0"/>
              <a:t> </a:t>
            </a:r>
            <a:br>
              <a:rPr lang="en-US" dirty="0"/>
            </a:br>
            <a:r>
              <a:rPr lang="en-US" dirty="0"/>
              <a:t>om </a:t>
            </a:r>
            <a:r>
              <a:rPr lang="en-US" dirty="0" err="1"/>
              <a:t>een</a:t>
            </a:r>
            <a:r>
              <a:rPr lang="en-US" dirty="0"/>
              <a:t> object in </a:t>
            </a:r>
            <a:r>
              <a:rPr lang="en-US" dirty="0" err="1"/>
              <a:t>te</a:t>
            </a:r>
            <a:r>
              <a:rPr lang="en-US" dirty="0"/>
              <a:t>  </a:t>
            </a:r>
            <a:r>
              <a:rPr lang="en-US" dirty="0" err="1"/>
              <a:t>voegen</a:t>
            </a:r>
            <a:r>
              <a:rPr lang="en-US" dirty="0"/>
              <a:t>.</a:t>
            </a:r>
            <a:endParaRPr lang="nl-NL" dirty="0"/>
          </a:p>
        </p:txBody>
      </p:sp>
      <p:sp>
        <p:nvSpPr>
          <p:cNvPr id="26" name="Content Placeholder 2">
            <a:extLst>
              <a:ext uri="{FF2B5EF4-FFF2-40B4-BE49-F238E27FC236}">
                <a16:creationId xmlns:a16="http://schemas.microsoft.com/office/drawing/2014/main" id="{24391E5E-2A78-49FE-B296-BDE15B38F727}"/>
              </a:ext>
            </a:extLst>
          </p:cNvPr>
          <p:cNvSpPr>
            <a:spLocks noGrp="1"/>
          </p:cNvSpPr>
          <p:nvPr>
            <p:ph sz="quarter" idx="23" hasCustomPrompt="1"/>
          </p:nvPr>
        </p:nvSpPr>
        <p:spPr>
          <a:xfrm>
            <a:off x="6280316" y="1542033"/>
            <a:ext cx="5190959" cy="1957070"/>
          </a:xfrm>
        </p:spPr>
        <p:txBody>
          <a:bodyPr tIns="288000"/>
          <a:lstStyle>
            <a:lvl1pPr marL="0" indent="0" algn="ctr">
              <a:spcBef>
                <a:spcPts val="0"/>
              </a:spcBef>
              <a:spcAft>
                <a:spcPts val="0"/>
              </a:spcAft>
              <a:buNone/>
              <a:defRPr sz="1200" b="0">
                <a:solidFill>
                  <a:schemeClr val="bg1">
                    <a:lumMod val="50000"/>
                  </a:schemeClr>
                </a:solidFill>
              </a:defRPr>
            </a:lvl1pPr>
          </a:lstStyle>
          <a:p>
            <a:pPr lvl="0"/>
            <a:r>
              <a:rPr lang="en-US" dirty="0" err="1"/>
              <a:t>Klik</a:t>
            </a:r>
            <a:r>
              <a:rPr lang="en-US" dirty="0"/>
              <a:t> op </a:t>
            </a:r>
            <a:r>
              <a:rPr lang="en-US" dirty="0" err="1"/>
              <a:t>één</a:t>
            </a:r>
            <a:r>
              <a:rPr lang="en-US" dirty="0"/>
              <a:t> van de </a:t>
            </a:r>
            <a:r>
              <a:rPr lang="en-US" dirty="0" err="1"/>
              <a:t>onderstaande</a:t>
            </a:r>
            <a:r>
              <a:rPr lang="en-US" dirty="0"/>
              <a:t> </a:t>
            </a:r>
            <a:r>
              <a:rPr lang="en-US" dirty="0" err="1"/>
              <a:t>pictogrammen</a:t>
            </a:r>
            <a:r>
              <a:rPr lang="en-US" dirty="0"/>
              <a:t> </a:t>
            </a:r>
            <a:br>
              <a:rPr lang="en-US" dirty="0"/>
            </a:br>
            <a:r>
              <a:rPr lang="en-US" dirty="0"/>
              <a:t>om </a:t>
            </a:r>
            <a:r>
              <a:rPr lang="en-US" dirty="0" err="1"/>
              <a:t>een</a:t>
            </a:r>
            <a:r>
              <a:rPr lang="en-US" dirty="0"/>
              <a:t> object in </a:t>
            </a:r>
            <a:r>
              <a:rPr lang="en-US" dirty="0" err="1"/>
              <a:t>te</a:t>
            </a:r>
            <a:r>
              <a:rPr lang="en-US" dirty="0"/>
              <a:t>  </a:t>
            </a:r>
            <a:r>
              <a:rPr lang="en-US" dirty="0" err="1"/>
              <a:t>voegen</a:t>
            </a:r>
            <a:r>
              <a:rPr lang="en-US" dirty="0"/>
              <a:t>.</a:t>
            </a:r>
            <a:endParaRPr lang="nl-NL" dirty="0"/>
          </a:p>
        </p:txBody>
      </p:sp>
      <p:sp>
        <p:nvSpPr>
          <p:cNvPr id="27" name="Content Placeholder 2">
            <a:extLst>
              <a:ext uri="{FF2B5EF4-FFF2-40B4-BE49-F238E27FC236}">
                <a16:creationId xmlns:a16="http://schemas.microsoft.com/office/drawing/2014/main" id="{FF5BC28D-F8A5-40BC-ACDB-DCB4B20821E3}"/>
              </a:ext>
            </a:extLst>
          </p:cNvPr>
          <p:cNvSpPr>
            <a:spLocks noGrp="1"/>
          </p:cNvSpPr>
          <p:nvPr>
            <p:ph sz="quarter" idx="24" hasCustomPrompt="1"/>
          </p:nvPr>
        </p:nvSpPr>
        <p:spPr>
          <a:xfrm>
            <a:off x="731790" y="3845605"/>
            <a:ext cx="5190959" cy="1957070"/>
          </a:xfrm>
        </p:spPr>
        <p:txBody>
          <a:bodyPr tIns="288000"/>
          <a:lstStyle>
            <a:lvl1pPr marL="0" indent="0" algn="ctr">
              <a:spcBef>
                <a:spcPts val="0"/>
              </a:spcBef>
              <a:spcAft>
                <a:spcPts val="0"/>
              </a:spcAft>
              <a:buNone/>
              <a:defRPr sz="1200" b="0">
                <a:solidFill>
                  <a:schemeClr val="bg1">
                    <a:lumMod val="50000"/>
                  </a:schemeClr>
                </a:solidFill>
              </a:defRPr>
            </a:lvl1pPr>
          </a:lstStyle>
          <a:p>
            <a:pPr lvl="0"/>
            <a:r>
              <a:rPr lang="en-US" dirty="0" err="1"/>
              <a:t>Klik</a:t>
            </a:r>
            <a:r>
              <a:rPr lang="en-US" dirty="0"/>
              <a:t> op </a:t>
            </a:r>
            <a:r>
              <a:rPr lang="en-US" dirty="0" err="1"/>
              <a:t>één</a:t>
            </a:r>
            <a:r>
              <a:rPr lang="en-US" dirty="0"/>
              <a:t> van de </a:t>
            </a:r>
            <a:r>
              <a:rPr lang="en-US" dirty="0" err="1"/>
              <a:t>onderstaande</a:t>
            </a:r>
            <a:r>
              <a:rPr lang="en-US" dirty="0"/>
              <a:t> </a:t>
            </a:r>
            <a:r>
              <a:rPr lang="en-US" dirty="0" err="1"/>
              <a:t>pictogrammen</a:t>
            </a:r>
            <a:r>
              <a:rPr lang="en-US" dirty="0"/>
              <a:t> </a:t>
            </a:r>
            <a:br>
              <a:rPr lang="en-US" dirty="0"/>
            </a:br>
            <a:r>
              <a:rPr lang="en-US" dirty="0"/>
              <a:t>om </a:t>
            </a:r>
            <a:r>
              <a:rPr lang="en-US" dirty="0" err="1"/>
              <a:t>een</a:t>
            </a:r>
            <a:r>
              <a:rPr lang="en-US" dirty="0"/>
              <a:t> object in </a:t>
            </a:r>
            <a:r>
              <a:rPr lang="en-US" dirty="0" err="1"/>
              <a:t>te</a:t>
            </a:r>
            <a:r>
              <a:rPr lang="en-US" dirty="0"/>
              <a:t>  </a:t>
            </a:r>
            <a:r>
              <a:rPr lang="en-US" dirty="0" err="1"/>
              <a:t>voegen</a:t>
            </a:r>
            <a:r>
              <a:rPr lang="en-US" dirty="0"/>
              <a:t>.</a:t>
            </a:r>
            <a:endParaRPr lang="nl-NL" dirty="0"/>
          </a:p>
        </p:txBody>
      </p:sp>
      <p:sp>
        <p:nvSpPr>
          <p:cNvPr id="28" name="Content Placeholder 2">
            <a:extLst>
              <a:ext uri="{FF2B5EF4-FFF2-40B4-BE49-F238E27FC236}">
                <a16:creationId xmlns:a16="http://schemas.microsoft.com/office/drawing/2014/main" id="{FDD772EC-5DF1-43A2-A878-F138765FB78F}"/>
              </a:ext>
            </a:extLst>
          </p:cNvPr>
          <p:cNvSpPr>
            <a:spLocks noGrp="1"/>
          </p:cNvSpPr>
          <p:nvPr>
            <p:ph sz="quarter" idx="25" hasCustomPrompt="1"/>
          </p:nvPr>
        </p:nvSpPr>
        <p:spPr>
          <a:xfrm>
            <a:off x="6280316" y="3845605"/>
            <a:ext cx="5190959" cy="1957070"/>
          </a:xfrm>
        </p:spPr>
        <p:txBody>
          <a:bodyPr tIns="288000"/>
          <a:lstStyle>
            <a:lvl1pPr marL="0" indent="0" algn="ctr">
              <a:spcBef>
                <a:spcPts val="0"/>
              </a:spcBef>
              <a:spcAft>
                <a:spcPts val="0"/>
              </a:spcAft>
              <a:buNone/>
              <a:defRPr sz="1200" b="0">
                <a:solidFill>
                  <a:schemeClr val="bg1">
                    <a:lumMod val="50000"/>
                  </a:schemeClr>
                </a:solidFill>
              </a:defRPr>
            </a:lvl1pPr>
          </a:lstStyle>
          <a:p>
            <a:pPr lvl="0"/>
            <a:r>
              <a:rPr lang="en-US" dirty="0" err="1"/>
              <a:t>Klik</a:t>
            </a:r>
            <a:r>
              <a:rPr lang="en-US" dirty="0"/>
              <a:t> op </a:t>
            </a:r>
            <a:r>
              <a:rPr lang="en-US" dirty="0" err="1"/>
              <a:t>één</a:t>
            </a:r>
            <a:r>
              <a:rPr lang="en-US" dirty="0"/>
              <a:t> van de </a:t>
            </a:r>
            <a:r>
              <a:rPr lang="en-US" dirty="0" err="1"/>
              <a:t>onderstaande</a:t>
            </a:r>
            <a:r>
              <a:rPr lang="en-US" dirty="0"/>
              <a:t> </a:t>
            </a:r>
            <a:r>
              <a:rPr lang="en-US" dirty="0" err="1"/>
              <a:t>pictogrammen</a:t>
            </a:r>
            <a:r>
              <a:rPr lang="en-US" dirty="0"/>
              <a:t> </a:t>
            </a:r>
            <a:br>
              <a:rPr lang="en-US" dirty="0"/>
            </a:br>
            <a:r>
              <a:rPr lang="en-US" dirty="0"/>
              <a:t>om </a:t>
            </a:r>
            <a:r>
              <a:rPr lang="en-US" dirty="0" err="1"/>
              <a:t>een</a:t>
            </a:r>
            <a:r>
              <a:rPr lang="en-US" dirty="0"/>
              <a:t> object in </a:t>
            </a:r>
            <a:r>
              <a:rPr lang="en-US" dirty="0" err="1"/>
              <a:t>te</a:t>
            </a:r>
            <a:r>
              <a:rPr lang="en-US" dirty="0"/>
              <a:t>  </a:t>
            </a:r>
            <a:r>
              <a:rPr lang="en-US" dirty="0" err="1"/>
              <a:t>voegen</a:t>
            </a:r>
            <a:r>
              <a:rPr lang="en-US" dirty="0"/>
              <a:t>.</a:t>
            </a:r>
            <a:endParaRPr lang="nl-NL" dirty="0"/>
          </a:p>
        </p:txBody>
      </p:sp>
      <p:grpSp>
        <p:nvGrpSpPr>
          <p:cNvPr id="21" name="Group 20">
            <a:extLst>
              <a:ext uri="{FF2B5EF4-FFF2-40B4-BE49-F238E27FC236}">
                <a16:creationId xmlns:a16="http://schemas.microsoft.com/office/drawing/2014/main" id="{923FAB1E-EE25-412B-8278-6747F528E493}"/>
              </a:ext>
            </a:extLst>
          </p:cNvPr>
          <p:cNvGrpSpPr/>
          <p:nvPr userDrawn="1"/>
        </p:nvGrpSpPr>
        <p:grpSpPr>
          <a:xfrm>
            <a:off x="-2" y="6784967"/>
            <a:ext cx="12191970" cy="73033"/>
            <a:chOff x="-2" y="6784967"/>
            <a:chExt cx="12191970" cy="73033"/>
          </a:xfrm>
        </p:grpSpPr>
        <p:sp>
          <p:nvSpPr>
            <p:cNvPr id="22" name="Rechthoek 77">
              <a:extLst>
                <a:ext uri="{FF2B5EF4-FFF2-40B4-BE49-F238E27FC236}">
                  <a16:creationId xmlns:a16="http://schemas.microsoft.com/office/drawing/2014/main" id="{E4D603CC-F176-4B94-A304-FB954135CE43}"/>
                </a:ext>
              </a:extLst>
            </p:cNvPr>
            <p:cNvSpPr/>
            <p:nvPr userDrawn="1"/>
          </p:nvSpPr>
          <p:spPr>
            <a:xfrm>
              <a:off x="-2" y="6784967"/>
              <a:ext cx="12191970" cy="73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3" name="Rechthoek 99">
              <a:extLst>
                <a:ext uri="{FF2B5EF4-FFF2-40B4-BE49-F238E27FC236}">
                  <a16:creationId xmlns:a16="http://schemas.microsoft.com/office/drawing/2014/main" id="{815FBB1C-4726-4C40-BD78-B2A937CE8DF2}"/>
                </a:ext>
              </a:extLst>
            </p:cNvPr>
            <p:cNvSpPr/>
            <p:nvPr userDrawn="1"/>
          </p:nvSpPr>
          <p:spPr>
            <a:xfrm>
              <a:off x="7232203" y="6784967"/>
              <a:ext cx="664021" cy="73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4" name="Rechthoek 141">
              <a:extLst>
                <a:ext uri="{FF2B5EF4-FFF2-40B4-BE49-F238E27FC236}">
                  <a16:creationId xmlns:a16="http://schemas.microsoft.com/office/drawing/2014/main" id="{E8756779-E6F7-4738-8827-B4AE73F500E5}"/>
                </a:ext>
              </a:extLst>
            </p:cNvPr>
            <p:cNvSpPr/>
            <p:nvPr userDrawn="1"/>
          </p:nvSpPr>
          <p:spPr>
            <a:xfrm>
              <a:off x="7898953" y="6784967"/>
              <a:ext cx="597347" cy="73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5" name="Rechthoek 142">
              <a:extLst>
                <a:ext uri="{FF2B5EF4-FFF2-40B4-BE49-F238E27FC236}">
                  <a16:creationId xmlns:a16="http://schemas.microsoft.com/office/drawing/2014/main" id="{B85F95A1-0886-49EA-9316-EEBCC4C7F707}"/>
                </a:ext>
              </a:extLst>
            </p:cNvPr>
            <p:cNvSpPr/>
            <p:nvPr userDrawn="1"/>
          </p:nvSpPr>
          <p:spPr>
            <a:xfrm>
              <a:off x="8494266" y="6784967"/>
              <a:ext cx="1452215" cy="73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grpSp>
      <p:sp>
        <p:nvSpPr>
          <p:cNvPr id="31" name="Footer Placeholder 22">
            <a:extLst>
              <a:ext uri="{FF2B5EF4-FFF2-40B4-BE49-F238E27FC236}">
                <a16:creationId xmlns:a16="http://schemas.microsoft.com/office/drawing/2014/main" id="{2B23E56D-821A-401B-8F83-63B44E15B117}"/>
              </a:ext>
            </a:extLst>
          </p:cNvPr>
          <p:cNvSpPr>
            <a:spLocks noGrp="1"/>
          </p:cNvSpPr>
          <p:nvPr>
            <p:ph type="ftr" sz="quarter" idx="3"/>
          </p:nvPr>
        </p:nvSpPr>
        <p:spPr>
          <a:xfrm>
            <a:off x="592933" y="6434837"/>
            <a:ext cx="8627265" cy="360000"/>
          </a:xfrm>
          <a:prstGeom prst="rect">
            <a:avLst/>
          </a:prstGeom>
        </p:spPr>
        <p:txBody>
          <a:bodyPr vert="horz" lIns="108000" tIns="0" rIns="0" bIns="0" rtlCol="0" anchor="ctr"/>
          <a:lstStyle>
            <a:lvl1pPr algn="l">
              <a:defRPr sz="1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B4AAAA"/>
              </a:solidFill>
              <a:effectLst/>
              <a:uLnTx/>
              <a:uFillTx/>
              <a:latin typeface="Alwyn"/>
              <a:ea typeface="+mn-ea"/>
              <a:cs typeface="+mn-cs"/>
            </a:endParaRPr>
          </a:p>
        </p:txBody>
      </p:sp>
      <p:sp>
        <p:nvSpPr>
          <p:cNvPr id="15" name="Slide Number Placeholder 4">
            <a:extLst>
              <a:ext uri="{FF2B5EF4-FFF2-40B4-BE49-F238E27FC236}">
                <a16:creationId xmlns:a16="http://schemas.microsoft.com/office/drawing/2014/main" id="{815FEEA9-122F-4BB4-9B81-6712A86EB8F6}"/>
              </a:ext>
            </a:extLst>
          </p:cNvPr>
          <p:cNvSpPr>
            <a:spLocks noGrp="1"/>
          </p:cNvSpPr>
          <p:nvPr>
            <p:ph type="sldNum" sz="quarter" idx="4"/>
          </p:nvPr>
        </p:nvSpPr>
        <p:spPr>
          <a:xfrm>
            <a:off x="-2" y="6434836"/>
            <a:ext cx="592923" cy="359994"/>
          </a:xfrm>
          <a:prstGeom prst="rect">
            <a:avLst/>
          </a:prstGeom>
          <a:noFill/>
        </p:spPr>
        <p:txBody>
          <a:bodyPr vert="horz" lIns="0" tIns="108000" rIns="108000" bIns="0" rtlCol="0" anchor="t"/>
          <a:lstStyle>
            <a:lvl1pPr marL="0" indent="0" algn="r" defTabSz="914400" rtl="0" eaLnBrk="1" latinLnBrk="0" hangingPunct="1">
              <a:lnSpc>
                <a:spcPct val="90000"/>
              </a:lnSpc>
              <a:spcBef>
                <a:spcPts val="600"/>
              </a:spcBef>
              <a:spcAft>
                <a:spcPts val="600"/>
              </a:spcAft>
              <a:buClr>
                <a:schemeClr val="tx2"/>
              </a:buClr>
              <a:buFont typeface="Arial" panose="020B0604020202020204" pitchFamily="34" charset="0"/>
              <a:buNone/>
              <a:defRPr lang="nl-NL" sz="1200" b="1" kern="1200" smtClean="0">
                <a:solidFill>
                  <a:schemeClr val="accent1"/>
                </a:solidFill>
                <a:latin typeface="+mn-lt"/>
                <a:ea typeface="+mn-ea"/>
                <a:cs typeface="+mn-cs"/>
              </a:defRPr>
            </a:lvl1p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‹nr.›</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
        <p:nvSpPr>
          <p:cNvPr id="16" name="Titel 1">
            <a:extLst>
              <a:ext uri="{FF2B5EF4-FFF2-40B4-BE49-F238E27FC236}">
                <a16:creationId xmlns:a16="http://schemas.microsoft.com/office/drawing/2014/main" id="{5A8E8DBF-E6F4-4277-95F0-7E8F5E5855B9}"/>
              </a:ext>
            </a:extLst>
          </p:cNvPr>
          <p:cNvSpPr>
            <a:spLocks noGrp="1"/>
          </p:cNvSpPr>
          <p:nvPr>
            <p:ph type="title" hasCustomPrompt="1"/>
          </p:nvPr>
        </p:nvSpPr>
        <p:spPr>
          <a:xfrm>
            <a:off x="719999" y="540000"/>
            <a:ext cx="10750800" cy="720000"/>
          </a:xfrm>
        </p:spPr>
        <p:txBody>
          <a:bodyPr/>
          <a:lstStyle>
            <a:lvl1pPr>
              <a:defRPr/>
            </a:lvl1pPr>
          </a:lstStyle>
          <a:p>
            <a:r>
              <a:rPr lang="nl-NL" dirty="0"/>
              <a:t>Plaats titel hier, </a:t>
            </a:r>
            <a:br>
              <a:rPr lang="nl-NL" dirty="0"/>
            </a:br>
            <a:r>
              <a:rPr lang="nl-NL" dirty="0"/>
              <a:t>max. 2 regels</a:t>
            </a:r>
            <a:endParaRPr lang="nl-NL" noProof="0" dirty="0"/>
          </a:p>
        </p:txBody>
      </p:sp>
    </p:spTree>
    <p:extLst>
      <p:ext uri="{BB962C8B-B14F-4D97-AF65-F5344CB8AC3E}">
        <p14:creationId xmlns:p14="http://schemas.microsoft.com/office/powerpoint/2010/main" val="427452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LLEEN TITEL">
    <p:spTree>
      <p:nvGrpSpPr>
        <p:cNvPr id="1" name=""/>
        <p:cNvGrpSpPr/>
        <p:nvPr/>
      </p:nvGrpSpPr>
      <p:grpSpPr>
        <a:xfrm>
          <a:off x="0" y="0"/>
          <a:ext cx="0" cy="0"/>
          <a:chOff x="0" y="0"/>
          <a:chExt cx="0" cy="0"/>
        </a:xfrm>
      </p:grpSpPr>
      <p:sp>
        <p:nvSpPr>
          <p:cNvPr id="13" name="Rechthoek: afgeronde hoeken 6">
            <a:extLst>
              <a:ext uri="{FF2B5EF4-FFF2-40B4-BE49-F238E27FC236}">
                <a16:creationId xmlns:a16="http://schemas.microsoft.com/office/drawing/2014/main" id="{5A90022A-AC4C-4E90-B7CC-53F36BDB4195}"/>
              </a:ext>
            </a:extLst>
          </p:cNvPr>
          <p:cNvSpPr/>
          <p:nvPr userDrawn="1"/>
        </p:nvSpPr>
        <p:spPr>
          <a:xfrm>
            <a:off x="731837" y="-468000"/>
            <a:ext cx="10728326" cy="3019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all" spc="0" normalizeH="0" baseline="0" noProof="0" dirty="0">
                <a:ln>
                  <a:noFill/>
                </a:ln>
                <a:solidFill>
                  <a:srgbClr val="840054"/>
                </a:solidFill>
                <a:effectLst/>
                <a:uLnTx/>
                <a:uFillTx/>
                <a:latin typeface="Alwyn"/>
                <a:ea typeface="+mn-ea"/>
                <a:cs typeface="+mn-cs"/>
              </a:rPr>
              <a:t>ALLEEN TITEL</a:t>
            </a:r>
          </a:p>
        </p:txBody>
      </p:sp>
      <p:grpSp>
        <p:nvGrpSpPr>
          <p:cNvPr id="18" name="Group 17">
            <a:extLst>
              <a:ext uri="{FF2B5EF4-FFF2-40B4-BE49-F238E27FC236}">
                <a16:creationId xmlns:a16="http://schemas.microsoft.com/office/drawing/2014/main" id="{61035A70-0BCD-4203-9BCF-109FB6421D7B}"/>
              </a:ext>
            </a:extLst>
          </p:cNvPr>
          <p:cNvGrpSpPr/>
          <p:nvPr userDrawn="1"/>
        </p:nvGrpSpPr>
        <p:grpSpPr>
          <a:xfrm>
            <a:off x="-2" y="6784967"/>
            <a:ext cx="12191970" cy="73033"/>
            <a:chOff x="-2" y="6784967"/>
            <a:chExt cx="12191970" cy="73033"/>
          </a:xfrm>
        </p:grpSpPr>
        <p:sp>
          <p:nvSpPr>
            <p:cNvPr id="19" name="Rechthoek 77">
              <a:extLst>
                <a:ext uri="{FF2B5EF4-FFF2-40B4-BE49-F238E27FC236}">
                  <a16:creationId xmlns:a16="http://schemas.microsoft.com/office/drawing/2014/main" id="{D431B78E-D0D7-4F4C-8034-42511E3DBEAE}"/>
                </a:ext>
              </a:extLst>
            </p:cNvPr>
            <p:cNvSpPr/>
            <p:nvPr userDrawn="1"/>
          </p:nvSpPr>
          <p:spPr>
            <a:xfrm>
              <a:off x="-2" y="6784967"/>
              <a:ext cx="12191970" cy="73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0" name="Rechthoek 99">
              <a:extLst>
                <a:ext uri="{FF2B5EF4-FFF2-40B4-BE49-F238E27FC236}">
                  <a16:creationId xmlns:a16="http://schemas.microsoft.com/office/drawing/2014/main" id="{5388EAF4-A9F6-451E-AFCB-4CD09F983232}"/>
                </a:ext>
              </a:extLst>
            </p:cNvPr>
            <p:cNvSpPr/>
            <p:nvPr userDrawn="1"/>
          </p:nvSpPr>
          <p:spPr>
            <a:xfrm>
              <a:off x="7232203" y="6784967"/>
              <a:ext cx="664021" cy="73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1" name="Rechthoek 141">
              <a:extLst>
                <a:ext uri="{FF2B5EF4-FFF2-40B4-BE49-F238E27FC236}">
                  <a16:creationId xmlns:a16="http://schemas.microsoft.com/office/drawing/2014/main" id="{6D6961D6-F593-4F97-823C-437828DE5B40}"/>
                </a:ext>
              </a:extLst>
            </p:cNvPr>
            <p:cNvSpPr/>
            <p:nvPr userDrawn="1"/>
          </p:nvSpPr>
          <p:spPr>
            <a:xfrm>
              <a:off x="7898953" y="6784967"/>
              <a:ext cx="597347" cy="73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2" name="Rechthoek 142">
              <a:extLst>
                <a:ext uri="{FF2B5EF4-FFF2-40B4-BE49-F238E27FC236}">
                  <a16:creationId xmlns:a16="http://schemas.microsoft.com/office/drawing/2014/main" id="{8670507D-32B1-4A33-B2B1-CFC4D1E351D9}"/>
                </a:ext>
              </a:extLst>
            </p:cNvPr>
            <p:cNvSpPr/>
            <p:nvPr userDrawn="1"/>
          </p:nvSpPr>
          <p:spPr>
            <a:xfrm>
              <a:off x="8494266" y="6784967"/>
              <a:ext cx="1452215" cy="73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grpSp>
      <p:sp>
        <p:nvSpPr>
          <p:cNvPr id="24" name="Footer Placeholder 22">
            <a:extLst>
              <a:ext uri="{FF2B5EF4-FFF2-40B4-BE49-F238E27FC236}">
                <a16:creationId xmlns:a16="http://schemas.microsoft.com/office/drawing/2014/main" id="{F97A82FB-ACB8-4AF0-8E0D-F8A32D77E99D}"/>
              </a:ext>
            </a:extLst>
          </p:cNvPr>
          <p:cNvSpPr>
            <a:spLocks noGrp="1"/>
          </p:cNvSpPr>
          <p:nvPr>
            <p:ph type="ftr" sz="quarter" idx="3"/>
          </p:nvPr>
        </p:nvSpPr>
        <p:spPr>
          <a:xfrm>
            <a:off x="592933" y="6434837"/>
            <a:ext cx="8627265" cy="360000"/>
          </a:xfrm>
          <a:prstGeom prst="rect">
            <a:avLst/>
          </a:prstGeom>
        </p:spPr>
        <p:txBody>
          <a:bodyPr vert="horz" lIns="108000" tIns="0" rIns="0" bIns="0" rtlCol="0" anchor="ctr"/>
          <a:lstStyle>
            <a:lvl1pPr algn="l">
              <a:defRPr sz="1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B4AAAA"/>
              </a:solidFill>
              <a:effectLst/>
              <a:uLnTx/>
              <a:uFillTx/>
              <a:latin typeface="Alwyn"/>
              <a:ea typeface="+mn-ea"/>
              <a:cs typeface="+mn-cs"/>
            </a:endParaRPr>
          </a:p>
        </p:txBody>
      </p:sp>
      <p:sp>
        <p:nvSpPr>
          <p:cNvPr id="11" name="Slide Number Placeholder 4">
            <a:extLst>
              <a:ext uri="{FF2B5EF4-FFF2-40B4-BE49-F238E27FC236}">
                <a16:creationId xmlns:a16="http://schemas.microsoft.com/office/drawing/2014/main" id="{9CACA6B3-731D-4B93-8AA3-F6FBCC759197}"/>
              </a:ext>
            </a:extLst>
          </p:cNvPr>
          <p:cNvSpPr>
            <a:spLocks noGrp="1"/>
          </p:cNvSpPr>
          <p:nvPr>
            <p:ph type="sldNum" sz="quarter" idx="4"/>
          </p:nvPr>
        </p:nvSpPr>
        <p:spPr>
          <a:xfrm>
            <a:off x="-2" y="6434836"/>
            <a:ext cx="592923" cy="359994"/>
          </a:xfrm>
          <a:prstGeom prst="rect">
            <a:avLst/>
          </a:prstGeom>
          <a:noFill/>
        </p:spPr>
        <p:txBody>
          <a:bodyPr vert="horz" lIns="0" tIns="108000" rIns="108000" bIns="0" rtlCol="0" anchor="t"/>
          <a:lstStyle>
            <a:lvl1pPr marL="0" indent="0" algn="r" defTabSz="914400" rtl="0" eaLnBrk="1" latinLnBrk="0" hangingPunct="1">
              <a:lnSpc>
                <a:spcPct val="90000"/>
              </a:lnSpc>
              <a:spcBef>
                <a:spcPts val="600"/>
              </a:spcBef>
              <a:spcAft>
                <a:spcPts val="600"/>
              </a:spcAft>
              <a:buClr>
                <a:schemeClr val="tx2"/>
              </a:buClr>
              <a:buFont typeface="Arial" panose="020B0604020202020204" pitchFamily="34" charset="0"/>
              <a:buNone/>
              <a:defRPr lang="nl-NL" sz="1200" b="1" kern="1200" smtClean="0">
                <a:solidFill>
                  <a:schemeClr val="accent1"/>
                </a:solidFill>
                <a:latin typeface="+mn-lt"/>
                <a:ea typeface="+mn-ea"/>
                <a:cs typeface="+mn-cs"/>
              </a:defRPr>
            </a:lvl1p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‹nr.›</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
        <p:nvSpPr>
          <p:cNvPr id="12" name="Titel 1">
            <a:extLst>
              <a:ext uri="{FF2B5EF4-FFF2-40B4-BE49-F238E27FC236}">
                <a16:creationId xmlns:a16="http://schemas.microsoft.com/office/drawing/2014/main" id="{D20E1DE2-0CE9-4614-A622-443A3A20BC9E}"/>
              </a:ext>
            </a:extLst>
          </p:cNvPr>
          <p:cNvSpPr>
            <a:spLocks noGrp="1"/>
          </p:cNvSpPr>
          <p:nvPr>
            <p:ph type="title" hasCustomPrompt="1"/>
          </p:nvPr>
        </p:nvSpPr>
        <p:spPr>
          <a:xfrm>
            <a:off x="719999" y="540000"/>
            <a:ext cx="10750800" cy="720000"/>
          </a:xfrm>
        </p:spPr>
        <p:txBody>
          <a:bodyPr/>
          <a:lstStyle>
            <a:lvl1pPr>
              <a:defRPr/>
            </a:lvl1pPr>
          </a:lstStyle>
          <a:p>
            <a:r>
              <a:rPr lang="nl-NL" dirty="0"/>
              <a:t>Plaats titel hier, </a:t>
            </a:r>
            <a:br>
              <a:rPr lang="nl-NL" dirty="0"/>
            </a:br>
            <a:r>
              <a:rPr lang="nl-NL" dirty="0"/>
              <a:t>max. 2 regels</a:t>
            </a:r>
            <a:endParaRPr lang="nl-NL" noProof="0" dirty="0"/>
          </a:p>
        </p:txBody>
      </p:sp>
    </p:spTree>
    <p:extLst>
      <p:ext uri="{BB962C8B-B14F-4D97-AF65-F5344CB8AC3E}">
        <p14:creationId xmlns:p14="http://schemas.microsoft.com/office/powerpoint/2010/main" val="338830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X TEKST">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1966086"/>
            <a:ext cx="5202750" cy="384256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Subtitel #1</a:t>
            </a:r>
          </a:p>
          <a:p>
            <a:pPr lvl="5"/>
            <a:r>
              <a:rPr lang="nl-NL" noProof="0" dirty="0"/>
              <a:t>Alt. subtitel #2</a:t>
            </a:r>
          </a:p>
          <a:p>
            <a:pPr lvl="6"/>
            <a:r>
              <a:rPr lang="nl-NL" noProof="0" dirty="0"/>
              <a:t>Numerieke </a:t>
            </a:r>
            <a:r>
              <a:rPr lang="nl-NL" noProof="0" dirty="0" err="1"/>
              <a:t>bullet</a:t>
            </a:r>
            <a:endParaRPr lang="nl-NL" noProof="0" dirty="0"/>
          </a:p>
          <a:p>
            <a:pPr lvl="7"/>
            <a:r>
              <a:rPr lang="nl-NL" noProof="0" dirty="0"/>
              <a:t>Sub-</a:t>
            </a:r>
            <a:r>
              <a:rPr lang="nl-NL" noProof="0" dirty="0" err="1"/>
              <a:t>bullet</a:t>
            </a:r>
            <a:r>
              <a:rPr lang="nl-NL" noProof="0" dirty="0"/>
              <a:t> #2</a:t>
            </a:r>
          </a:p>
          <a:p>
            <a:pPr lvl="8"/>
            <a:r>
              <a:rPr lang="nl-NL" noProof="0" dirty="0"/>
              <a:t>Bronvermelding</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lvl1pPr>
          </a:lstStyle>
          <a:p>
            <a:r>
              <a:rPr lang="nl-NL" dirty="0"/>
              <a:t>Titel</a:t>
            </a:r>
            <a:br>
              <a:rPr lang="nl-NL" dirty="0"/>
            </a:br>
            <a:r>
              <a:rPr lang="nl-NL" dirty="0"/>
              <a:t>max. 2 regels</a:t>
            </a:r>
            <a:endParaRPr lang="nl-NL" noProof="0" dirty="0"/>
          </a:p>
        </p:txBody>
      </p:sp>
      <p:sp>
        <p:nvSpPr>
          <p:cNvPr id="15" name="Rechthoek: afgeronde hoeken 6">
            <a:extLst>
              <a:ext uri="{FF2B5EF4-FFF2-40B4-BE49-F238E27FC236}">
                <a16:creationId xmlns:a16="http://schemas.microsoft.com/office/drawing/2014/main" id="{967C526E-322B-45F9-815D-DC74CF53CFFC}"/>
              </a:ext>
            </a:extLst>
          </p:cNvPr>
          <p:cNvSpPr/>
          <p:nvPr userDrawn="1"/>
        </p:nvSpPr>
        <p:spPr>
          <a:xfrm>
            <a:off x="731837" y="-468000"/>
            <a:ext cx="10728326" cy="3019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all" spc="0" normalizeH="0" baseline="0" noProof="0" dirty="0">
                <a:ln>
                  <a:noFill/>
                </a:ln>
                <a:solidFill>
                  <a:srgbClr val="840054"/>
                </a:solidFill>
                <a:effectLst/>
                <a:uLnTx/>
                <a:uFillTx/>
                <a:latin typeface="Alwyn"/>
                <a:ea typeface="+mn-ea"/>
                <a:cs typeface="+mn-cs"/>
              </a:rPr>
              <a:t>Tekst | 2 kolommen</a:t>
            </a:r>
          </a:p>
        </p:txBody>
      </p:sp>
      <p:grpSp>
        <p:nvGrpSpPr>
          <p:cNvPr id="4" name="Group 3" hidden="1">
            <a:extLst>
              <a:ext uri="{FF2B5EF4-FFF2-40B4-BE49-F238E27FC236}">
                <a16:creationId xmlns:a16="http://schemas.microsoft.com/office/drawing/2014/main" id="{D3E294F0-2EBD-41CA-A52F-F0BA918E70AC}"/>
              </a:ext>
            </a:extLst>
          </p:cNvPr>
          <p:cNvGrpSpPr/>
          <p:nvPr userDrawn="1"/>
        </p:nvGrpSpPr>
        <p:grpSpPr>
          <a:xfrm>
            <a:off x="-476250" y="-628650"/>
            <a:ext cx="13068299" cy="9182099"/>
            <a:chOff x="-476250" y="-628650"/>
            <a:chExt cx="13068299" cy="9182099"/>
          </a:xfrm>
        </p:grpSpPr>
        <p:cxnSp>
          <p:nvCxnSpPr>
            <p:cNvPr id="14" name="Straight Connector 13">
              <a:extLst>
                <a:ext uri="{FF2B5EF4-FFF2-40B4-BE49-F238E27FC236}">
                  <a16:creationId xmlns:a16="http://schemas.microsoft.com/office/drawing/2014/main" id="{9715EC91-EE02-4A7B-A818-3447F2BC5442}"/>
                </a:ext>
              </a:extLst>
            </p:cNvPr>
            <p:cNvCxnSpPr>
              <a:cxnSpLocks/>
            </p:cNvCxnSpPr>
            <p:nvPr userDrawn="1"/>
          </p:nvCxnSpPr>
          <p:spPr>
            <a:xfrm rot="5400000">
              <a:off x="-3227882" y="3333750"/>
              <a:ext cx="79248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35761C-C0C1-4D36-B1B6-363FACD21830}"/>
                </a:ext>
              </a:extLst>
            </p:cNvPr>
            <p:cNvCxnSpPr>
              <a:cxnSpLocks/>
            </p:cNvCxnSpPr>
            <p:nvPr userDrawn="1"/>
          </p:nvCxnSpPr>
          <p:spPr>
            <a:xfrm>
              <a:off x="-476250" y="5984671"/>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BCE939-9FF2-41F6-A256-5D9192214716}"/>
                </a:ext>
              </a:extLst>
            </p:cNvPr>
            <p:cNvCxnSpPr>
              <a:cxnSpLocks/>
            </p:cNvCxnSpPr>
            <p:nvPr userDrawn="1"/>
          </p:nvCxnSpPr>
          <p:spPr>
            <a:xfrm>
              <a:off x="-476250" y="172402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F752E2-6D3A-4035-8241-F1A132E4FDB0}"/>
                </a:ext>
              </a:extLst>
            </p:cNvPr>
            <p:cNvCxnSpPr>
              <a:cxnSpLocks/>
            </p:cNvCxnSpPr>
            <p:nvPr userDrawn="1"/>
          </p:nvCxnSpPr>
          <p:spPr>
            <a:xfrm rot="5400000">
              <a:off x="7508399" y="3333750"/>
              <a:ext cx="79248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5415A1F-0BD7-4281-8DF8-FF80859C9C9D}"/>
                </a:ext>
              </a:extLst>
            </p:cNvPr>
            <p:cNvSpPr/>
            <p:nvPr userDrawn="1"/>
          </p:nvSpPr>
          <p:spPr>
            <a:xfrm>
              <a:off x="388021" y="-504826"/>
              <a:ext cx="346498" cy="905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err="1">
                <a:ln>
                  <a:noFill/>
                </a:ln>
                <a:solidFill>
                  <a:prstClr val="white"/>
                </a:solidFill>
                <a:effectLst/>
                <a:uLnTx/>
                <a:uFillTx/>
                <a:latin typeface="Alwyn"/>
                <a:ea typeface="+mn-ea"/>
                <a:cs typeface="+mn-cs"/>
              </a:endParaRPr>
            </a:p>
          </p:txBody>
        </p:sp>
        <p:sp>
          <p:nvSpPr>
            <p:cNvPr id="20" name="Rectangle 19">
              <a:extLst>
                <a:ext uri="{FF2B5EF4-FFF2-40B4-BE49-F238E27FC236}">
                  <a16:creationId xmlns:a16="http://schemas.microsoft.com/office/drawing/2014/main" id="{7A38E7C7-A07D-4DF7-9DFD-EA0903A231C8}"/>
                </a:ext>
              </a:extLst>
            </p:cNvPr>
            <p:cNvSpPr/>
            <p:nvPr userDrawn="1"/>
          </p:nvSpPr>
          <p:spPr>
            <a:xfrm>
              <a:off x="11470799" y="-504826"/>
              <a:ext cx="346498" cy="905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err="1">
                <a:ln>
                  <a:noFill/>
                </a:ln>
                <a:solidFill>
                  <a:prstClr val="white"/>
                </a:solidFill>
                <a:effectLst/>
                <a:uLnTx/>
                <a:uFillTx/>
                <a:latin typeface="Alwyn"/>
                <a:ea typeface="+mn-ea"/>
                <a:cs typeface="+mn-cs"/>
              </a:endParaRPr>
            </a:p>
          </p:txBody>
        </p:sp>
        <p:sp>
          <p:nvSpPr>
            <p:cNvPr id="21" name="Rectangle 20">
              <a:extLst>
                <a:ext uri="{FF2B5EF4-FFF2-40B4-BE49-F238E27FC236}">
                  <a16:creationId xmlns:a16="http://schemas.microsoft.com/office/drawing/2014/main" id="{3D291311-656F-4FA8-A90F-336C485581FF}"/>
                </a:ext>
              </a:extLst>
            </p:cNvPr>
            <p:cNvSpPr/>
            <p:nvPr userDrawn="1"/>
          </p:nvSpPr>
          <p:spPr>
            <a:xfrm>
              <a:off x="5922751" y="-504826"/>
              <a:ext cx="346498" cy="905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err="1">
                <a:ln>
                  <a:noFill/>
                </a:ln>
                <a:solidFill>
                  <a:prstClr val="white"/>
                </a:solidFill>
                <a:effectLst/>
                <a:uLnTx/>
                <a:uFillTx/>
                <a:latin typeface="Alwyn"/>
                <a:ea typeface="+mn-ea"/>
                <a:cs typeface="+mn-cs"/>
              </a:endParaRPr>
            </a:p>
          </p:txBody>
        </p:sp>
      </p:grpSp>
      <p:sp>
        <p:nvSpPr>
          <p:cNvPr id="22" name="Tijdelijke aanduiding voor verticale tekst 2">
            <a:extLst>
              <a:ext uri="{FF2B5EF4-FFF2-40B4-BE49-F238E27FC236}">
                <a16:creationId xmlns:a16="http://schemas.microsoft.com/office/drawing/2014/main" id="{B497F455-A8A7-4204-8F1B-E5F43C8DA989}"/>
              </a:ext>
            </a:extLst>
          </p:cNvPr>
          <p:cNvSpPr>
            <a:spLocks noGrp="1"/>
          </p:cNvSpPr>
          <p:nvPr>
            <p:ph type="body" orient="vert" idx="14" hasCustomPrompt="1"/>
          </p:nvPr>
        </p:nvSpPr>
        <p:spPr>
          <a:xfrm>
            <a:off x="6268049" y="1966086"/>
            <a:ext cx="5202750" cy="384256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Subtitel #1</a:t>
            </a:r>
          </a:p>
          <a:p>
            <a:pPr lvl="5"/>
            <a:r>
              <a:rPr lang="nl-NL" noProof="0" dirty="0"/>
              <a:t>Alt. subtitel #2</a:t>
            </a:r>
          </a:p>
          <a:p>
            <a:pPr lvl="6"/>
            <a:r>
              <a:rPr lang="nl-NL" noProof="0" dirty="0"/>
              <a:t>Numerieke </a:t>
            </a:r>
            <a:r>
              <a:rPr lang="nl-NL" noProof="0" dirty="0" err="1"/>
              <a:t>bullet</a:t>
            </a:r>
            <a:endParaRPr lang="nl-NL" noProof="0" dirty="0"/>
          </a:p>
          <a:p>
            <a:pPr lvl="7"/>
            <a:r>
              <a:rPr lang="nl-NL" noProof="0" dirty="0"/>
              <a:t>Sub-</a:t>
            </a:r>
            <a:r>
              <a:rPr lang="nl-NL" noProof="0" dirty="0" err="1"/>
              <a:t>bullet</a:t>
            </a:r>
            <a:r>
              <a:rPr lang="nl-NL" noProof="0" dirty="0"/>
              <a:t> #2</a:t>
            </a:r>
          </a:p>
          <a:p>
            <a:pPr lvl="8"/>
            <a:r>
              <a:rPr lang="nl-NL" noProof="0" dirty="0"/>
              <a:t>Bronvermelding</a:t>
            </a:r>
          </a:p>
        </p:txBody>
      </p:sp>
      <p:grpSp>
        <p:nvGrpSpPr>
          <p:cNvPr id="27" name="Group 26">
            <a:extLst>
              <a:ext uri="{FF2B5EF4-FFF2-40B4-BE49-F238E27FC236}">
                <a16:creationId xmlns:a16="http://schemas.microsoft.com/office/drawing/2014/main" id="{E010AA93-233C-4A52-A302-47AF2D2A9F1C}"/>
              </a:ext>
            </a:extLst>
          </p:cNvPr>
          <p:cNvGrpSpPr/>
          <p:nvPr userDrawn="1"/>
        </p:nvGrpSpPr>
        <p:grpSpPr>
          <a:xfrm>
            <a:off x="-2" y="6784967"/>
            <a:ext cx="12191970" cy="73033"/>
            <a:chOff x="-2" y="6784967"/>
            <a:chExt cx="12191970" cy="73033"/>
          </a:xfrm>
        </p:grpSpPr>
        <p:sp>
          <p:nvSpPr>
            <p:cNvPr id="28" name="Rechthoek 77">
              <a:extLst>
                <a:ext uri="{FF2B5EF4-FFF2-40B4-BE49-F238E27FC236}">
                  <a16:creationId xmlns:a16="http://schemas.microsoft.com/office/drawing/2014/main" id="{B03D9854-0038-41B8-A7EA-C3FD012FDBFA}"/>
                </a:ext>
              </a:extLst>
            </p:cNvPr>
            <p:cNvSpPr/>
            <p:nvPr userDrawn="1"/>
          </p:nvSpPr>
          <p:spPr>
            <a:xfrm>
              <a:off x="-2" y="6784967"/>
              <a:ext cx="12191970" cy="73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9" name="Rechthoek 99">
              <a:extLst>
                <a:ext uri="{FF2B5EF4-FFF2-40B4-BE49-F238E27FC236}">
                  <a16:creationId xmlns:a16="http://schemas.microsoft.com/office/drawing/2014/main" id="{E2E52184-D47D-4A5D-9EC7-B5928163BC0E}"/>
                </a:ext>
              </a:extLst>
            </p:cNvPr>
            <p:cNvSpPr/>
            <p:nvPr userDrawn="1"/>
          </p:nvSpPr>
          <p:spPr>
            <a:xfrm>
              <a:off x="7232203" y="6784967"/>
              <a:ext cx="664021" cy="73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30" name="Rechthoek 141">
              <a:extLst>
                <a:ext uri="{FF2B5EF4-FFF2-40B4-BE49-F238E27FC236}">
                  <a16:creationId xmlns:a16="http://schemas.microsoft.com/office/drawing/2014/main" id="{A1399BB1-324F-4A55-9F74-1D3833C187B6}"/>
                </a:ext>
              </a:extLst>
            </p:cNvPr>
            <p:cNvSpPr/>
            <p:nvPr userDrawn="1"/>
          </p:nvSpPr>
          <p:spPr>
            <a:xfrm>
              <a:off x="7898953" y="6784967"/>
              <a:ext cx="597347" cy="73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31" name="Rechthoek 142">
              <a:extLst>
                <a:ext uri="{FF2B5EF4-FFF2-40B4-BE49-F238E27FC236}">
                  <a16:creationId xmlns:a16="http://schemas.microsoft.com/office/drawing/2014/main" id="{9B9DE27E-9901-45B1-93DC-4AA45936DF47}"/>
                </a:ext>
              </a:extLst>
            </p:cNvPr>
            <p:cNvSpPr/>
            <p:nvPr userDrawn="1"/>
          </p:nvSpPr>
          <p:spPr>
            <a:xfrm>
              <a:off x="8494266" y="6784967"/>
              <a:ext cx="1452215" cy="73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grpSp>
      <p:sp>
        <p:nvSpPr>
          <p:cNvPr id="33" name="Footer Placeholder 22">
            <a:extLst>
              <a:ext uri="{FF2B5EF4-FFF2-40B4-BE49-F238E27FC236}">
                <a16:creationId xmlns:a16="http://schemas.microsoft.com/office/drawing/2014/main" id="{5220DDAE-8889-4044-A12D-60BF2A45CB97}"/>
              </a:ext>
            </a:extLst>
          </p:cNvPr>
          <p:cNvSpPr>
            <a:spLocks noGrp="1"/>
          </p:cNvSpPr>
          <p:nvPr>
            <p:ph type="ftr" sz="quarter" idx="3"/>
          </p:nvPr>
        </p:nvSpPr>
        <p:spPr>
          <a:xfrm>
            <a:off x="592933" y="6434837"/>
            <a:ext cx="8627265" cy="360000"/>
          </a:xfrm>
          <a:prstGeom prst="rect">
            <a:avLst/>
          </a:prstGeom>
        </p:spPr>
        <p:txBody>
          <a:bodyPr vert="horz" lIns="108000" tIns="0" rIns="0" bIns="0" rtlCol="0" anchor="ctr"/>
          <a:lstStyle>
            <a:lvl1pPr algn="l">
              <a:defRPr sz="1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B4AAAA"/>
              </a:solidFill>
              <a:effectLst/>
              <a:uLnTx/>
              <a:uFillTx/>
              <a:latin typeface="Alwyn"/>
              <a:ea typeface="+mn-ea"/>
              <a:cs typeface="+mn-cs"/>
            </a:endParaRPr>
          </a:p>
        </p:txBody>
      </p:sp>
      <p:sp>
        <p:nvSpPr>
          <p:cNvPr id="23" name="Slide Number Placeholder 4">
            <a:extLst>
              <a:ext uri="{FF2B5EF4-FFF2-40B4-BE49-F238E27FC236}">
                <a16:creationId xmlns:a16="http://schemas.microsoft.com/office/drawing/2014/main" id="{E0464AC7-5CEC-42D1-8042-65A5315622C3}"/>
              </a:ext>
            </a:extLst>
          </p:cNvPr>
          <p:cNvSpPr>
            <a:spLocks noGrp="1"/>
          </p:cNvSpPr>
          <p:nvPr>
            <p:ph type="sldNum" sz="quarter" idx="4"/>
          </p:nvPr>
        </p:nvSpPr>
        <p:spPr>
          <a:xfrm>
            <a:off x="-2" y="6434836"/>
            <a:ext cx="592923" cy="359994"/>
          </a:xfrm>
          <a:prstGeom prst="rect">
            <a:avLst/>
          </a:prstGeom>
          <a:noFill/>
        </p:spPr>
        <p:txBody>
          <a:bodyPr vert="horz" lIns="0" tIns="108000" rIns="108000" bIns="0" rtlCol="0" anchor="t"/>
          <a:lstStyle>
            <a:lvl1pPr marL="0" indent="0" algn="r" defTabSz="914400" rtl="0" eaLnBrk="1" latinLnBrk="0" hangingPunct="1">
              <a:lnSpc>
                <a:spcPct val="90000"/>
              </a:lnSpc>
              <a:spcBef>
                <a:spcPts val="600"/>
              </a:spcBef>
              <a:spcAft>
                <a:spcPts val="600"/>
              </a:spcAft>
              <a:buClr>
                <a:schemeClr val="tx2"/>
              </a:buClr>
              <a:buFont typeface="Arial" panose="020B0604020202020204" pitchFamily="34" charset="0"/>
              <a:buNone/>
              <a:defRPr lang="nl-NL" sz="1200" b="1" kern="1200" smtClean="0">
                <a:solidFill>
                  <a:schemeClr val="accent1"/>
                </a:solidFill>
                <a:latin typeface="+mn-lt"/>
                <a:ea typeface="+mn-ea"/>
                <a:cs typeface="+mn-cs"/>
              </a:defRPr>
            </a:lvl1p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‹nr.›</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
        <p:nvSpPr>
          <p:cNvPr id="24" name="Tijdelijke aanduiding voor verticale tekst 2">
            <a:extLst>
              <a:ext uri="{FF2B5EF4-FFF2-40B4-BE49-F238E27FC236}">
                <a16:creationId xmlns:a16="http://schemas.microsoft.com/office/drawing/2014/main" id="{C353EFA8-4F46-40ED-890C-AE93A5E5C6F5}"/>
              </a:ext>
            </a:extLst>
          </p:cNvPr>
          <p:cNvSpPr>
            <a:spLocks noGrp="1"/>
          </p:cNvSpPr>
          <p:nvPr>
            <p:ph type="body" orient="vert" idx="15" hasCustomPrompt="1"/>
          </p:nvPr>
        </p:nvSpPr>
        <p:spPr>
          <a:xfrm>
            <a:off x="720000" y="1548000"/>
            <a:ext cx="5202750" cy="307777"/>
          </a:xfrm>
        </p:spPr>
        <p:txBody>
          <a:bodyPr vert="horz">
            <a:spAutoFit/>
          </a:bodyPr>
          <a:lstStyle>
            <a:lvl1pPr marL="0" indent="0">
              <a:buNone/>
              <a:defRPr sz="2000" b="1"/>
            </a:lvl1pPr>
            <a:lvl2pPr>
              <a:defRPr/>
            </a:lvl2pPr>
            <a:lvl3pPr>
              <a:defRPr/>
            </a:lvl3pPr>
            <a:lvl4pPr>
              <a:defRPr/>
            </a:lvl4pPr>
            <a:lvl5pPr>
              <a:defRPr lang="nl-NL" sz="2000" b="1" kern="1200" spc="50" baseline="0" noProof="0" dirty="0">
                <a:solidFill>
                  <a:schemeClr val="tx1">
                    <a:lumMod val="75000"/>
                    <a:lumOff val="25000"/>
                  </a:schemeClr>
                </a:solidFill>
                <a:latin typeface="+mj-lt"/>
                <a:ea typeface="+mn-ea"/>
                <a:cs typeface="+mn-cs"/>
              </a:defRPr>
            </a:lvl5pPr>
            <a:lvl6pPr marL="0" indent="0">
              <a:buNone/>
              <a:defRPr/>
            </a:lvl6pPr>
            <a:lvl7pPr>
              <a:defRPr/>
            </a:lvl7pPr>
            <a:lvl8pPr>
              <a:defRPr/>
            </a:lvl8pPr>
            <a:lvl9pPr>
              <a:defRPr/>
            </a:lvl9pPr>
          </a:lstStyle>
          <a:p>
            <a:pPr lvl="0"/>
            <a:r>
              <a:rPr lang="nl-NL" noProof="0" dirty="0"/>
              <a:t>Titel</a:t>
            </a:r>
          </a:p>
        </p:txBody>
      </p:sp>
      <p:sp>
        <p:nvSpPr>
          <p:cNvPr id="26" name="Tijdelijke aanduiding voor verticale tekst 2">
            <a:extLst>
              <a:ext uri="{FF2B5EF4-FFF2-40B4-BE49-F238E27FC236}">
                <a16:creationId xmlns:a16="http://schemas.microsoft.com/office/drawing/2014/main" id="{1DEAC844-3DBE-488A-BB2A-7A7D5314FDB7}"/>
              </a:ext>
            </a:extLst>
          </p:cNvPr>
          <p:cNvSpPr>
            <a:spLocks noGrp="1"/>
          </p:cNvSpPr>
          <p:nvPr>
            <p:ph type="body" orient="vert" idx="16" hasCustomPrompt="1"/>
          </p:nvPr>
        </p:nvSpPr>
        <p:spPr>
          <a:xfrm>
            <a:off x="6262731" y="1548000"/>
            <a:ext cx="5202750" cy="307777"/>
          </a:xfrm>
        </p:spPr>
        <p:txBody>
          <a:bodyPr vert="horz">
            <a:spAutoFit/>
          </a:bodyPr>
          <a:lstStyle>
            <a:lvl1pPr marL="0" indent="0">
              <a:buNone/>
              <a:defRPr lang="nl-NL" sz="2000" b="1" kern="1200" noProof="0" dirty="0">
                <a:solidFill>
                  <a:schemeClr val="tx1">
                    <a:lumMod val="75000"/>
                    <a:lumOff val="25000"/>
                  </a:schemeClr>
                </a:solidFill>
                <a:latin typeface="+mn-lt"/>
                <a:ea typeface="+mn-ea"/>
                <a:cs typeface="+mn-cs"/>
              </a:defRPr>
            </a:lvl1pPr>
            <a:lvl2pPr>
              <a:defRPr/>
            </a:lvl2pPr>
            <a:lvl3pPr>
              <a:defRPr/>
            </a:lvl3pPr>
            <a:lvl4pPr>
              <a:defRPr/>
            </a:lvl4pPr>
            <a:lvl5pPr>
              <a:defRPr/>
            </a:lvl5pPr>
            <a:lvl6pPr marL="0" indent="0">
              <a:buNone/>
              <a:defRPr/>
            </a:lvl6pPr>
            <a:lvl7pPr>
              <a:defRPr/>
            </a:lvl7pPr>
            <a:lvl8pPr>
              <a:defRPr/>
            </a:lvl8pPr>
            <a:lvl9pPr>
              <a:defRPr/>
            </a:lvl9pPr>
          </a:lstStyle>
          <a:p>
            <a:pPr lvl="0"/>
            <a:r>
              <a:rPr lang="nl-NL" noProof="0" dirty="0"/>
              <a:t>Titel</a:t>
            </a:r>
          </a:p>
        </p:txBody>
      </p:sp>
    </p:spTree>
    <p:extLst>
      <p:ext uri="{BB962C8B-B14F-4D97-AF65-F5344CB8AC3E}">
        <p14:creationId xmlns:p14="http://schemas.microsoft.com/office/powerpoint/2010/main" val="122552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TEKST">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19999" y="1548000"/>
            <a:ext cx="10750801" cy="42606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Subtitel #1</a:t>
            </a:r>
          </a:p>
          <a:p>
            <a:pPr lvl="5"/>
            <a:r>
              <a:rPr lang="nl-NL" noProof="0" dirty="0"/>
              <a:t>Alt. subtitel #2</a:t>
            </a:r>
          </a:p>
          <a:p>
            <a:pPr lvl="6"/>
            <a:r>
              <a:rPr lang="nl-NL" noProof="0" dirty="0"/>
              <a:t>Numerieke </a:t>
            </a:r>
            <a:r>
              <a:rPr lang="nl-NL" noProof="0" dirty="0" err="1"/>
              <a:t>bullet</a:t>
            </a:r>
            <a:endParaRPr lang="nl-NL" noProof="0" dirty="0"/>
          </a:p>
          <a:p>
            <a:pPr lvl="7"/>
            <a:r>
              <a:rPr lang="nl-NL" noProof="0" dirty="0"/>
              <a:t>Sub-</a:t>
            </a:r>
            <a:r>
              <a:rPr lang="nl-NL" noProof="0" dirty="0" err="1"/>
              <a:t>bullet</a:t>
            </a:r>
            <a:r>
              <a:rPr lang="nl-NL" noProof="0" dirty="0"/>
              <a:t> #2</a:t>
            </a:r>
          </a:p>
          <a:p>
            <a:pPr lvl="8"/>
            <a:r>
              <a:rPr lang="nl-NL" noProof="0" dirty="0"/>
              <a:t>Bronvermelding</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lvl1pPr>
          </a:lstStyle>
          <a:p>
            <a:r>
              <a:rPr lang="nl-NL" dirty="0"/>
              <a:t>Titel</a:t>
            </a:r>
            <a:br>
              <a:rPr lang="nl-NL" dirty="0"/>
            </a:br>
            <a:r>
              <a:rPr lang="nl-NL" dirty="0"/>
              <a:t>max. 2 regels</a:t>
            </a:r>
            <a:endParaRPr lang="nl-NL" noProof="0" dirty="0"/>
          </a:p>
        </p:txBody>
      </p:sp>
      <p:sp>
        <p:nvSpPr>
          <p:cNvPr id="15" name="Rechthoek: afgeronde hoeken 6">
            <a:extLst>
              <a:ext uri="{FF2B5EF4-FFF2-40B4-BE49-F238E27FC236}">
                <a16:creationId xmlns:a16="http://schemas.microsoft.com/office/drawing/2014/main" id="{967C526E-322B-45F9-815D-DC74CF53CFFC}"/>
              </a:ext>
            </a:extLst>
          </p:cNvPr>
          <p:cNvSpPr/>
          <p:nvPr userDrawn="1"/>
        </p:nvSpPr>
        <p:spPr>
          <a:xfrm>
            <a:off x="731837" y="-468000"/>
            <a:ext cx="10728326" cy="3019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all" spc="0" normalizeH="0" baseline="0" noProof="0" dirty="0">
                <a:ln>
                  <a:noFill/>
                </a:ln>
                <a:solidFill>
                  <a:srgbClr val="840054"/>
                </a:solidFill>
                <a:effectLst/>
                <a:uLnTx/>
                <a:uFillTx/>
                <a:latin typeface="Alwyn"/>
                <a:ea typeface="+mn-ea"/>
                <a:cs typeface="+mn-cs"/>
              </a:rPr>
              <a:t>Tekst | 1 kolom</a:t>
            </a:r>
          </a:p>
        </p:txBody>
      </p:sp>
      <p:grpSp>
        <p:nvGrpSpPr>
          <p:cNvPr id="14" name="GRID" hidden="1">
            <a:extLst>
              <a:ext uri="{FF2B5EF4-FFF2-40B4-BE49-F238E27FC236}">
                <a16:creationId xmlns:a16="http://schemas.microsoft.com/office/drawing/2014/main" id="{09DAFBB7-82B7-41CC-83D4-D94250141F3D}"/>
              </a:ext>
            </a:extLst>
          </p:cNvPr>
          <p:cNvGrpSpPr/>
          <p:nvPr userDrawn="1"/>
        </p:nvGrpSpPr>
        <p:grpSpPr>
          <a:xfrm>
            <a:off x="-476250" y="-891000"/>
            <a:ext cx="13068299" cy="8640000"/>
            <a:chOff x="-476250" y="-891000"/>
            <a:chExt cx="13068299" cy="8640000"/>
          </a:xfrm>
        </p:grpSpPr>
        <p:cxnSp>
          <p:nvCxnSpPr>
            <p:cNvPr id="16" name="Straight Connector 15">
              <a:extLst>
                <a:ext uri="{FF2B5EF4-FFF2-40B4-BE49-F238E27FC236}">
                  <a16:creationId xmlns:a16="http://schemas.microsoft.com/office/drawing/2014/main" id="{65A1023C-388C-420D-BB15-BF8687B1572B}"/>
                </a:ext>
              </a:extLst>
            </p:cNvPr>
            <p:cNvCxnSpPr>
              <a:cxnSpLocks/>
            </p:cNvCxnSpPr>
            <p:nvPr userDrawn="1"/>
          </p:nvCxnSpPr>
          <p:spPr>
            <a:xfrm rot="5400000">
              <a:off x="-3242401" y="3333750"/>
              <a:ext cx="79248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ECC330-658A-4AB9-B6F8-3341B07CCA32}"/>
                </a:ext>
              </a:extLst>
            </p:cNvPr>
            <p:cNvCxnSpPr>
              <a:cxnSpLocks/>
            </p:cNvCxnSpPr>
            <p:nvPr userDrawn="1"/>
          </p:nvCxnSpPr>
          <p:spPr>
            <a:xfrm>
              <a:off x="11470800" y="-590550"/>
              <a:ext cx="0" cy="788670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3489013-7310-49BC-84C1-A12972A0E32F}"/>
                </a:ext>
              </a:extLst>
            </p:cNvPr>
            <p:cNvGrpSpPr/>
            <p:nvPr userDrawn="1"/>
          </p:nvGrpSpPr>
          <p:grpSpPr>
            <a:xfrm>
              <a:off x="-476250" y="1439535"/>
              <a:ext cx="13068299" cy="288000"/>
              <a:chOff x="-476250" y="1439535"/>
              <a:chExt cx="13068299" cy="284490"/>
            </a:xfrm>
          </p:grpSpPr>
          <p:cxnSp>
            <p:nvCxnSpPr>
              <p:cNvPr id="24" name="Straight Connector 23">
                <a:extLst>
                  <a:ext uri="{FF2B5EF4-FFF2-40B4-BE49-F238E27FC236}">
                    <a16:creationId xmlns:a16="http://schemas.microsoft.com/office/drawing/2014/main" id="{82C6CD1F-8B87-46AF-AD21-69F2C1A8BCF3}"/>
                  </a:ext>
                </a:extLst>
              </p:cNvPr>
              <p:cNvCxnSpPr>
                <a:cxnSpLocks/>
              </p:cNvCxnSpPr>
              <p:nvPr userDrawn="1"/>
            </p:nvCxnSpPr>
            <p:spPr>
              <a:xfrm>
                <a:off x="-476250" y="172402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E4AB548-6045-4BBD-BA03-F82E5B87FFE7}"/>
                  </a:ext>
                </a:extLst>
              </p:cNvPr>
              <p:cNvCxnSpPr>
                <a:cxnSpLocks/>
              </p:cNvCxnSpPr>
              <p:nvPr userDrawn="1"/>
            </p:nvCxnSpPr>
            <p:spPr>
              <a:xfrm>
                <a:off x="-476250" y="143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7DD6E84D-F29A-4F35-838A-F7CDB365CA78}"/>
                </a:ext>
              </a:extLst>
            </p:cNvPr>
            <p:cNvCxnSpPr>
              <a:cxnSpLocks/>
            </p:cNvCxnSpPr>
            <p:nvPr userDrawn="1"/>
          </p:nvCxnSpPr>
          <p:spPr>
            <a:xfrm>
              <a:off x="-476250" y="71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B347E0-792E-4BDA-B526-E81D63966AEF}"/>
                </a:ext>
              </a:extLst>
            </p:cNvPr>
            <p:cNvCxnSpPr>
              <a:cxnSpLocks/>
            </p:cNvCxnSpPr>
            <p:nvPr userDrawn="1"/>
          </p:nvCxnSpPr>
          <p:spPr>
            <a:xfrm>
              <a:off x="-476250" y="5984671"/>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B0F9DB6A-28D5-4E4D-8888-9C32EA6885F9}"/>
                </a:ext>
              </a:extLst>
            </p:cNvPr>
            <p:cNvGrpSpPr/>
            <p:nvPr userDrawn="1"/>
          </p:nvGrpSpPr>
          <p:grpSpPr>
            <a:xfrm rot="5400000">
              <a:off x="1776000" y="3285000"/>
              <a:ext cx="8640000" cy="288000"/>
              <a:chOff x="-476250" y="1439535"/>
              <a:chExt cx="13068299" cy="284490"/>
            </a:xfrm>
          </p:grpSpPr>
          <p:cxnSp>
            <p:nvCxnSpPr>
              <p:cNvPr id="22" name="Straight Connector 21">
                <a:extLst>
                  <a:ext uri="{FF2B5EF4-FFF2-40B4-BE49-F238E27FC236}">
                    <a16:creationId xmlns:a16="http://schemas.microsoft.com/office/drawing/2014/main" id="{D50D2A1C-EABE-44AA-945B-2DDDEDC0D867}"/>
                  </a:ext>
                </a:extLst>
              </p:cNvPr>
              <p:cNvCxnSpPr>
                <a:cxnSpLocks/>
              </p:cNvCxnSpPr>
              <p:nvPr userDrawn="1"/>
            </p:nvCxnSpPr>
            <p:spPr>
              <a:xfrm>
                <a:off x="-476250" y="172402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A6D1D5E-C27A-4A45-B447-B99533495AC6}"/>
                  </a:ext>
                </a:extLst>
              </p:cNvPr>
              <p:cNvCxnSpPr>
                <a:cxnSpLocks/>
              </p:cNvCxnSpPr>
              <p:nvPr userDrawn="1"/>
            </p:nvCxnSpPr>
            <p:spPr>
              <a:xfrm>
                <a:off x="-476250" y="143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30" name="Group 29">
            <a:extLst>
              <a:ext uri="{FF2B5EF4-FFF2-40B4-BE49-F238E27FC236}">
                <a16:creationId xmlns:a16="http://schemas.microsoft.com/office/drawing/2014/main" id="{6EE6E1FC-1BB4-4F62-8A5B-A7F0EF8C47A7}"/>
              </a:ext>
            </a:extLst>
          </p:cNvPr>
          <p:cNvGrpSpPr/>
          <p:nvPr userDrawn="1"/>
        </p:nvGrpSpPr>
        <p:grpSpPr>
          <a:xfrm>
            <a:off x="-2" y="6784967"/>
            <a:ext cx="12191970" cy="73033"/>
            <a:chOff x="-2" y="6784967"/>
            <a:chExt cx="12191970" cy="73033"/>
          </a:xfrm>
        </p:grpSpPr>
        <p:sp>
          <p:nvSpPr>
            <p:cNvPr id="31" name="Rechthoek 77">
              <a:extLst>
                <a:ext uri="{FF2B5EF4-FFF2-40B4-BE49-F238E27FC236}">
                  <a16:creationId xmlns:a16="http://schemas.microsoft.com/office/drawing/2014/main" id="{FFD90129-7ECA-48B9-9806-8FF8B5914F6F}"/>
                </a:ext>
              </a:extLst>
            </p:cNvPr>
            <p:cNvSpPr/>
            <p:nvPr userDrawn="1"/>
          </p:nvSpPr>
          <p:spPr>
            <a:xfrm>
              <a:off x="-2" y="6784967"/>
              <a:ext cx="12191970" cy="73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32" name="Rechthoek 99">
              <a:extLst>
                <a:ext uri="{FF2B5EF4-FFF2-40B4-BE49-F238E27FC236}">
                  <a16:creationId xmlns:a16="http://schemas.microsoft.com/office/drawing/2014/main" id="{042E41F7-32CA-4B22-837C-E7DA021EB989}"/>
                </a:ext>
              </a:extLst>
            </p:cNvPr>
            <p:cNvSpPr/>
            <p:nvPr userDrawn="1"/>
          </p:nvSpPr>
          <p:spPr>
            <a:xfrm>
              <a:off x="7232203" y="6784967"/>
              <a:ext cx="664021" cy="73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33" name="Rechthoek 141">
              <a:extLst>
                <a:ext uri="{FF2B5EF4-FFF2-40B4-BE49-F238E27FC236}">
                  <a16:creationId xmlns:a16="http://schemas.microsoft.com/office/drawing/2014/main" id="{7D2DF7D9-73C0-47DE-A3F6-4E7EC25EF248}"/>
                </a:ext>
              </a:extLst>
            </p:cNvPr>
            <p:cNvSpPr/>
            <p:nvPr userDrawn="1"/>
          </p:nvSpPr>
          <p:spPr>
            <a:xfrm>
              <a:off x="7898953" y="6784967"/>
              <a:ext cx="597347" cy="73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34" name="Rechthoek 142">
              <a:extLst>
                <a:ext uri="{FF2B5EF4-FFF2-40B4-BE49-F238E27FC236}">
                  <a16:creationId xmlns:a16="http://schemas.microsoft.com/office/drawing/2014/main" id="{FAD5E13C-5305-4374-913B-4DCBB78EF325}"/>
                </a:ext>
              </a:extLst>
            </p:cNvPr>
            <p:cNvSpPr/>
            <p:nvPr userDrawn="1"/>
          </p:nvSpPr>
          <p:spPr>
            <a:xfrm>
              <a:off x="8494266" y="6784967"/>
              <a:ext cx="1452215" cy="73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grpSp>
      <p:sp>
        <p:nvSpPr>
          <p:cNvPr id="36" name="Footer Placeholder 22">
            <a:extLst>
              <a:ext uri="{FF2B5EF4-FFF2-40B4-BE49-F238E27FC236}">
                <a16:creationId xmlns:a16="http://schemas.microsoft.com/office/drawing/2014/main" id="{D232CAFB-5F38-484B-9BB1-BB8C65232468}"/>
              </a:ext>
            </a:extLst>
          </p:cNvPr>
          <p:cNvSpPr>
            <a:spLocks noGrp="1"/>
          </p:cNvSpPr>
          <p:nvPr>
            <p:ph type="ftr" sz="quarter" idx="3"/>
          </p:nvPr>
        </p:nvSpPr>
        <p:spPr>
          <a:xfrm>
            <a:off x="592933" y="6434837"/>
            <a:ext cx="8627265" cy="360000"/>
          </a:xfrm>
          <a:prstGeom prst="rect">
            <a:avLst/>
          </a:prstGeom>
        </p:spPr>
        <p:txBody>
          <a:bodyPr vert="horz" lIns="108000" tIns="0" rIns="0" bIns="0" rtlCol="0" anchor="ctr"/>
          <a:lstStyle>
            <a:lvl1pPr algn="l">
              <a:defRPr sz="1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B4AAAA"/>
              </a:solidFill>
              <a:effectLst/>
              <a:uLnTx/>
              <a:uFillTx/>
              <a:latin typeface="Alwyn"/>
              <a:ea typeface="+mn-ea"/>
              <a:cs typeface="+mn-cs"/>
            </a:endParaRPr>
          </a:p>
        </p:txBody>
      </p:sp>
      <p:sp>
        <p:nvSpPr>
          <p:cNvPr id="26" name="Slide Number Placeholder 4">
            <a:extLst>
              <a:ext uri="{FF2B5EF4-FFF2-40B4-BE49-F238E27FC236}">
                <a16:creationId xmlns:a16="http://schemas.microsoft.com/office/drawing/2014/main" id="{7FF94B79-3243-4F9F-8E95-734DE3BDC6CC}"/>
              </a:ext>
            </a:extLst>
          </p:cNvPr>
          <p:cNvSpPr>
            <a:spLocks noGrp="1"/>
          </p:cNvSpPr>
          <p:nvPr>
            <p:ph type="sldNum" sz="quarter" idx="4"/>
          </p:nvPr>
        </p:nvSpPr>
        <p:spPr>
          <a:xfrm>
            <a:off x="-2" y="6434836"/>
            <a:ext cx="592923" cy="359994"/>
          </a:xfrm>
          <a:prstGeom prst="rect">
            <a:avLst/>
          </a:prstGeom>
          <a:noFill/>
        </p:spPr>
        <p:txBody>
          <a:bodyPr vert="horz" lIns="0" tIns="108000" rIns="108000" bIns="0" rtlCol="0" anchor="t"/>
          <a:lstStyle>
            <a:lvl1pPr marL="0" indent="0" algn="r" defTabSz="914400" rtl="0" eaLnBrk="1" latinLnBrk="0" hangingPunct="1">
              <a:lnSpc>
                <a:spcPct val="90000"/>
              </a:lnSpc>
              <a:spcBef>
                <a:spcPts val="600"/>
              </a:spcBef>
              <a:spcAft>
                <a:spcPts val="600"/>
              </a:spcAft>
              <a:buClr>
                <a:schemeClr val="tx2"/>
              </a:buClr>
              <a:buFont typeface="Arial" panose="020B0604020202020204" pitchFamily="34" charset="0"/>
              <a:buNone/>
              <a:defRPr lang="nl-NL" sz="1200" b="1" kern="1200" smtClean="0">
                <a:solidFill>
                  <a:schemeClr val="accent1"/>
                </a:solidFill>
                <a:latin typeface="+mn-lt"/>
                <a:ea typeface="+mn-ea"/>
                <a:cs typeface="+mn-cs"/>
              </a:defRPr>
            </a:lvl1p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‹nr.›</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Tree>
    <p:extLst>
      <p:ext uri="{BB962C8B-B14F-4D97-AF65-F5344CB8AC3E}">
        <p14:creationId xmlns:p14="http://schemas.microsoft.com/office/powerpoint/2010/main" val="332507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X TEKST">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19999" y="1979600"/>
            <a:ext cx="3347760" cy="38290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Subtitel #1</a:t>
            </a:r>
          </a:p>
          <a:p>
            <a:pPr lvl="5"/>
            <a:r>
              <a:rPr lang="nl-NL" noProof="0" dirty="0"/>
              <a:t>Alt. subtitel #2</a:t>
            </a:r>
          </a:p>
          <a:p>
            <a:pPr lvl="6"/>
            <a:r>
              <a:rPr lang="nl-NL" noProof="0" dirty="0"/>
              <a:t>Numerieke </a:t>
            </a:r>
            <a:r>
              <a:rPr lang="nl-NL" noProof="0" dirty="0" err="1"/>
              <a:t>bullet</a:t>
            </a:r>
            <a:endParaRPr lang="nl-NL" noProof="0" dirty="0"/>
          </a:p>
          <a:p>
            <a:pPr lvl="7"/>
            <a:r>
              <a:rPr lang="nl-NL" noProof="0" dirty="0"/>
              <a:t>Sub-</a:t>
            </a:r>
            <a:r>
              <a:rPr lang="nl-NL" noProof="0" dirty="0" err="1"/>
              <a:t>bullet</a:t>
            </a:r>
            <a:r>
              <a:rPr lang="nl-NL" noProof="0" dirty="0"/>
              <a:t> #2</a:t>
            </a:r>
          </a:p>
          <a:p>
            <a:pPr lvl="8"/>
            <a:r>
              <a:rPr lang="nl-NL" noProof="0" dirty="0"/>
              <a:t>Bronvermelding</a:t>
            </a:r>
          </a:p>
        </p:txBody>
      </p:sp>
      <p:sp>
        <p:nvSpPr>
          <p:cNvPr id="39" name="Tijdelijke aanduiding voor verticale tekst 2">
            <a:extLst>
              <a:ext uri="{FF2B5EF4-FFF2-40B4-BE49-F238E27FC236}">
                <a16:creationId xmlns:a16="http://schemas.microsoft.com/office/drawing/2014/main" id="{041453E1-55C8-4212-B4E7-525958B1A109}"/>
              </a:ext>
            </a:extLst>
          </p:cNvPr>
          <p:cNvSpPr>
            <a:spLocks noGrp="1"/>
          </p:cNvSpPr>
          <p:nvPr>
            <p:ph type="body" orient="vert" idx="14" hasCustomPrompt="1"/>
          </p:nvPr>
        </p:nvSpPr>
        <p:spPr>
          <a:xfrm>
            <a:off x="4422120" y="1979600"/>
            <a:ext cx="3347760" cy="38290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Subtitel #1</a:t>
            </a:r>
          </a:p>
          <a:p>
            <a:pPr lvl="5"/>
            <a:r>
              <a:rPr lang="nl-NL" noProof="0" dirty="0"/>
              <a:t>Alt. subtitel #2</a:t>
            </a:r>
          </a:p>
          <a:p>
            <a:pPr lvl="6"/>
            <a:r>
              <a:rPr lang="nl-NL" noProof="0" dirty="0"/>
              <a:t>Numerieke </a:t>
            </a:r>
            <a:r>
              <a:rPr lang="nl-NL" noProof="0" dirty="0" err="1"/>
              <a:t>bullet</a:t>
            </a:r>
            <a:endParaRPr lang="nl-NL" noProof="0" dirty="0"/>
          </a:p>
          <a:p>
            <a:pPr lvl="7"/>
            <a:r>
              <a:rPr lang="nl-NL" noProof="0" dirty="0"/>
              <a:t>Sub-</a:t>
            </a:r>
            <a:r>
              <a:rPr lang="nl-NL" noProof="0" dirty="0" err="1"/>
              <a:t>bullet</a:t>
            </a:r>
            <a:r>
              <a:rPr lang="nl-NL" noProof="0" dirty="0"/>
              <a:t> #2</a:t>
            </a:r>
          </a:p>
          <a:p>
            <a:pPr lvl="8"/>
            <a:r>
              <a:rPr lang="nl-NL" noProof="0" dirty="0"/>
              <a:t>Bronvermelding</a:t>
            </a:r>
          </a:p>
        </p:txBody>
      </p:sp>
      <p:sp>
        <p:nvSpPr>
          <p:cNvPr id="40" name="Tijdelijke aanduiding voor verticale tekst 2">
            <a:extLst>
              <a:ext uri="{FF2B5EF4-FFF2-40B4-BE49-F238E27FC236}">
                <a16:creationId xmlns:a16="http://schemas.microsoft.com/office/drawing/2014/main" id="{37C037CE-44E0-4FFD-9C30-EF85B9271833}"/>
              </a:ext>
            </a:extLst>
          </p:cNvPr>
          <p:cNvSpPr>
            <a:spLocks noGrp="1"/>
          </p:cNvSpPr>
          <p:nvPr>
            <p:ph type="body" orient="vert" idx="15" hasCustomPrompt="1"/>
          </p:nvPr>
        </p:nvSpPr>
        <p:spPr>
          <a:xfrm>
            <a:off x="8123037" y="1979600"/>
            <a:ext cx="3347760" cy="38290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Subtitel #1</a:t>
            </a:r>
          </a:p>
          <a:p>
            <a:pPr lvl="5"/>
            <a:r>
              <a:rPr lang="nl-NL" noProof="0" dirty="0"/>
              <a:t>Alt. subtitel #2</a:t>
            </a:r>
          </a:p>
          <a:p>
            <a:pPr lvl="6"/>
            <a:r>
              <a:rPr lang="nl-NL" noProof="0" dirty="0"/>
              <a:t>Numerieke </a:t>
            </a:r>
            <a:r>
              <a:rPr lang="nl-NL" noProof="0" dirty="0" err="1"/>
              <a:t>bullet</a:t>
            </a:r>
            <a:endParaRPr lang="nl-NL" noProof="0" dirty="0"/>
          </a:p>
          <a:p>
            <a:pPr lvl="7"/>
            <a:r>
              <a:rPr lang="nl-NL" noProof="0" dirty="0"/>
              <a:t>Sub-</a:t>
            </a:r>
            <a:r>
              <a:rPr lang="nl-NL" noProof="0" dirty="0" err="1"/>
              <a:t>bullet</a:t>
            </a:r>
            <a:r>
              <a:rPr lang="nl-NL" noProof="0" dirty="0"/>
              <a:t> #2</a:t>
            </a:r>
          </a:p>
          <a:p>
            <a:pPr lvl="8"/>
            <a:r>
              <a:rPr lang="nl-NL" noProof="0" dirty="0"/>
              <a:t>Bronvermelding</a:t>
            </a:r>
          </a:p>
        </p:txBody>
      </p:sp>
      <p:sp>
        <p:nvSpPr>
          <p:cNvPr id="41" name="Rechthoek: afgeronde hoeken 6">
            <a:extLst>
              <a:ext uri="{FF2B5EF4-FFF2-40B4-BE49-F238E27FC236}">
                <a16:creationId xmlns:a16="http://schemas.microsoft.com/office/drawing/2014/main" id="{BF844AFD-F507-4E8E-BE9B-DBB3163D68DC}"/>
              </a:ext>
            </a:extLst>
          </p:cNvPr>
          <p:cNvSpPr/>
          <p:nvPr userDrawn="1"/>
        </p:nvSpPr>
        <p:spPr>
          <a:xfrm>
            <a:off x="731837" y="-468000"/>
            <a:ext cx="10728326" cy="3019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all" spc="0" normalizeH="0" baseline="0" noProof="0" dirty="0">
                <a:ln>
                  <a:noFill/>
                </a:ln>
                <a:solidFill>
                  <a:srgbClr val="840054"/>
                </a:solidFill>
                <a:effectLst/>
                <a:uLnTx/>
                <a:uFillTx/>
                <a:latin typeface="Alwyn"/>
                <a:ea typeface="+mn-ea"/>
                <a:cs typeface="+mn-cs"/>
              </a:rPr>
              <a:t>Tekst | 3 kolommen</a:t>
            </a:r>
          </a:p>
        </p:txBody>
      </p:sp>
      <p:grpSp>
        <p:nvGrpSpPr>
          <p:cNvPr id="20" name="Group 19">
            <a:extLst>
              <a:ext uri="{FF2B5EF4-FFF2-40B4-BE49-F238E27FC236}">
                <a16:creationId xmlns:a16="http://schemas.microsoft.com/office/drawing/2014/main" id="{40CC1997-E2EC-480E-9F47-732DF0F21406}"/>
              </a:ext>
            </a:extLst>
          </p:cNvPr>
          <p:cNvGrpSpPr/>
          <p:nvPr userDrawn="1"/>
        </p:nvGrpSpPr>
        <p:grpSpPr>
          <a:xfrm>
            <a:off x="-2" y="6784967"/>
            <a:ext cx="12191970" cy="73033"/>
            <a:chOff x="-2" y="6784967"/>
            <a:chExt cx="12191970" cy="73033"/>
          </a:xfrm>
        </p:grpSpPr>
        <p:sp>
          <p:nvSpPr>
            <p:cNvPr id="21" name="Rechthoek 77">
              <a:extLst>
                <a:ext uri="{FF2B5EF4-FFF2-40B4-BE49-F238E27FC236}">
                  <a16:creationId xmlns:a16="http://schemas.microsoft.com/office/drawing/2014/main" id="{C52DB3BC-C1FB-438F-91AA-87B4A5F77C77}"/>
                </a:ext>
              </a:extLst>
            </p:cNvPr>
            <p:cNvSpPr/>
            <p:nvPr userDrawn="1"/>
          </p:nvSpPr>
          <p:spPr>
            <a:xfrm>
              <a:off x="-2" y="6784967"/>
              <a:ext cx="12191970" cy="73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2" name="Rechthoek 99">
              <a:extLst>
                <a:ext uri="{FF2B5EF4-FFF2-40B4-BE49-F238E27FC236}">
                  <a16:creationId xmlns:a16="http://schemas.microsoft.com/office/drawing/2014/main" id="{F5F02732-89F1-404B-8CCC-8BC74DA0E286}"/>
                </a:ext>
              </a:extLst>
            </p:cNvPr>
            <p:cNvSpPr/>
            <p:nvPr userDrawn="1"/>
          </p:nvSpPr>
          <p:spPr>
            <a:xfrm>
              <a:off x="7232203" y="6784967"/>
              <a:ext cx="664021" cy="73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3" name="Rechthoek 141">
              <a:extLst>
                <a:ext uri="{FF2B5EF4-FFF2-40B4-BE49-F238E27FC236}">
                  <a16:creationId xmlns:a16="http://schemas.microsoft.com/office/drawing/2014/main" id="{DDA316F4-9B43-4B92-8616-EB7C0FD1CA66}"/>
                </a:ext>
              </a:extLst>
            </p:cNvPr>
            <p:cNvSpPr/>
            <p:nvPr userDrawn="1"/>
          </p:nvSpPr>
          <p:spPr>
            <a:xfrm>
              <a:off x="7898953" y="6784967"/>
              <a:ext cx="597347" cy="73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4" name="Rechthoek 142">
              <a:extLst>
                <a:ext uri="{FF2B5EF4-FFF2-40B4-BE49-F238E27FC236}">
                  <a16:creationId xmlns:a16="http://schemas.microsoft.com/office/drawing/2014/main" id="{72B16161-79D5-4E13-AB57-55DF1CA321E9}"/>
                </a:ext>
              </a:extLst>
            </p:cNvPr>
            <p:cNvSpPr/>
            <p:nvPr userDrawn="1"/>
          </p:nvSpPr>
          <p:spPr>
            <a:xfrm>
              <a:off x="8494266" y="6784967"/>
              <a:ext cx="1452215" cy="73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grpSp>
      <p:sp>
        <p:nvSpPr>
          <p:cNvPr id="26" name="Footer Placeholder 22">
            <a:extLst>
              <a:ext uri="{FF2B5EF4-FFF2-40B4-BE49-F238E27FC236}">
                <a16:creationId xmlns:a16="http://schemas.microsoft.com/office/drawing/2014/main" id="{FBD688AC-F132-4648-92D6-0513B5521A1F}"/>
              </a:ext>
            </a:extLst>
          </p:cNvPr>
          <p:cNvSpPr>
            <a:spLocks noGrp="1"/>
          </p:cNvSpPr>
          <p:nvPr>
            <p:ph type="ftr" sz="quarter" idx="3"/>
          </p:nvPr>
        </p:nvSpPr>
        <p:spPr>
          <a:xfrm>
            <a:off x="592933" y="6434837"/>
            <a:ext cx="8627265" cy="360000"/>
          </a:xfrm>
          <a:prstGeom prst="rect">
            <a:avLst/>
          </a:prstGeom>
        </p:spPr>
        <p:txBody>
          <a:bodyPr vert="horz" lIns="108000" tIns="0" rIns="0" bIns="0" rtlCol="0" anchor="ctr"/>
          <a:lstStyle>
            <a:lvl1pPr algn="l">
              <a:defRPr sz="1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B4AAAA"/>
              </a:solidFill>
              <a:effectLst/>
              <a:uLnTx/>
              <a:uFillTx/>
              <a:latin typeface="Alwyn"/>
              <a:ea typeface="+mn-ea"/>
              <a:cs typeface="+mn-cs"/>
            </a:endParaRPr>
          </a:p>
        </p:txBody>
      </p:sp>
      <p:sp>
        <p:nvSpPr>
          <p:cNvPr id="14" name="Slide Number Placeholder 4">
            <a:extLst>
              <a:ext uri="{FF2B5EF4-FFF2-40B4-BE49-F238E27FC236}">
                <a16:creationId xmlns:a16="http://schemas.microsoft.com/office/drawing/2014/main" id="{E6317759-570A-48BF-8E32-7B1254B618E4}"/>
              </a:ext>
            </a:extLst>
          </p:cNvPr>
          <p:cNvSpPr>
            <a:spLocks noGrp="1"/>
          </p:cNvSpPr>
          <p:nvPr>
            <p:ph type="sldNum" sz="quarter" idx="4"/>
          </p:nvPr>
        </p:nvSpPr>
        <p:spPr>
          <a:xfrm>
            <a:off x="-2" y="6434836"/>
            <a:ext cx="592923" cy="359994"/>
          </a:xfrm>
          <a:prstGeom prst="rect">
            <a:avLst/>
          </a:prstGeom>
          <a:noFill/>
        </p:spPr>
        <p:txBody>
          <a:bodyPr vert="horz" lIns="0" tIns="108000" rIns="108000" bIns="0" rtlCol="0" anchor="t"/>
          <a:lstStyle>
            <a:lvl1pPr marL="0" indent="0" algn="r" defTabSz="914400" rtl="0" eaLnBrk="1" latinLnBrk="0" hangingPunct="1">
              <a:lnSpc>
                <a:spcPct val="90000"/>
              </a:lnSpc>
              <a:spcBef>
                <a:spcPts val="600"/>
              </a:spcBef>
              <a:spcAft>
                <a:spcPts val="600"/>
              </a:spcAft>
              <a:buClr>
                <a:schemeClr val="tx2"/>
              </a:buClr>
              <a:buFont typeface="Arial" panose="020B0604020202020204" pitchFamily="34" charset="0"/>
              <a:buNone/>
              <a:defRPr lang="nl-NL" sz="1200" b="1" kern="1200" smtClean="0">
                <a:solidFill>
                  <a:schemeClr val="accent1"/>
                </a:solidFill>
                <a:latin typeface="+mn-lt"/>
                <a:ea typeface="+mn-ea"/>
                <a:cs typeface="+mn-cs"/>
              </a:defRPr>
            </a:lvl1p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‹nr.›</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
        <p:nvSpPr>
          <p:cNvPr id="16" name="Titel 1">
            <a:extLst>
              <a:ext uri="{FF2B5EF4-FFF2-40B4-BE49-F238E27FC236}">
                <a16:creationId xmlns:a16="http://schemas.microsoft.com/office/drawing/2014/main" id="{345D8010-6340-421C-BDB0-8A199B6D5680}"/>
              </a:ext>
            </a:extLst>
          </p:cNvPr>
          <p:cNvSpPr>
            <a:spLocks noGrp="1"/>
          </p:cNvSpPr>
          <p:nvPr>
            <p:ph type="title" hasCustomPrompt="1"/>
          </p:nvPr>
        </p:nvSpPr>
        <p:spPr>
          <a:xfrm>
            <a:off x="719999" y="540000"/>
            <a:ext cx="10750800" cy="720000"/>
          </a:xfrm>
        </p:spPr>
        <p:txBody>
          <a:bodyPr/>
          <a:lstStyle>
            <a:lvl1pPr>
              <a:defRPr/>
            </a:lvl1pPr>
          </a:lstStyle>
          <a:p>
            <a:r>
              <a:rPr lang="nl-NL" dirty="0"/>
              <a:t>Titel</a:t>
            </a:r>
            <a:br>
              <a:rPr lang="nl-NL" dirty="0"/>
            </a:br>
            <a:r>
              <a:rPr lang="nl-NL" dirty="0"/>
              <a:t>max. 2 regels</a:t>
            </a:r>
            <a:endParaRPr lang="nl-NL" noProof="0" dirty="0"/>
          </a:p>
        </p:txBody>
      </p:sp>
      <p:sp>
        <p:nvSpPr>
          <p:cNvPr id="17" name="Tijdelijke aanduiding voor verticale tekst 2">
            <a:extLst>
              <a:ext uri="{FF2B5EF4-FFF2-40B4-BE49-F238E27FC236}">
                <a16:creationId xmlns:a16="http://schemas.microsoft.com/office/drawing/2014/main" id="{2B3B2DAA-5FB9-4CFF-BEB4-935E5C897FB2}"/>
              </a:ext>
            </a:extLst>
          </p:cNvPr>
          <p:cNvSpPr>
            <a:spLocks noGrp="1"/>
          </p:cNvSpPr>
          <p:nvPr>
            <p:ph type="body" orient="vert" idx="17" hasCustomPrompt="1"/>
          </p:nvPr>
        </p:nvSpPr>
        <p:spPr>
          <a:xfrm>
            <a:off x="719999" y="1548000"/>
            <a:ext cx="3347760" cy="307777"/>
          </a:xfrm>
        </p:spPr>
        <p:txBody>
          <a:bodyPr vert="horz" wrap="square">
            <a:spAutoFit/>
          </a:bodyPr>
          <a:lstStyle>
            <a:lvl1pPr marL="0" indent="0">
              <a:buNone/>
              <a:defRPr lang="nl-NL" sz="2000" b="1" kern="1200" noProof="0" dirty="0">
                <a:solidFill>
                  <a:schemeClr val="tx1">
                    <a:lumMod val="75000"/>
                    <a:lumOff val="25000"/>
                  </a:schemeClr>
                </a:solidFill>
                <a:latin typeface="+mn-lt"/>
                <a:ea typeface="+mn-ea"/>
                <a:cs typeface="+mn-cs"/>
              </a:defRPr>
            </a:lvl1pPr>
            <a:lvl2pPr>
              <a:defRPr/>
            </a:lvl2pPr>
            <a:lvl3pPr>
              <a:defRPr/>
            </a:lvl3pPr>
            <a:lvl4pPr>
              <a:defRPr/>
            </a:lvl4pPr>
            <a:lvl5pPr>
              <a:defRPr/>
            </a:lvl5pPr>
            <a:lvl6pPr marL="0" indent="0">
              <a:buNone/>
              <a:defRPr/>
            </a:lvl6pPr>
            <a:lvl7pPr>
              <a:defRPr/>
            </a:lvl7pPr>
            <a:lvl8pPr>
              <a:defRPr/>
            </a:lvl8pPr>
            <a:lvl9pPr>
              <a:defRPr/>
            </a:lvl9pPr>
          </a:lstStyle>
          <a:p>
            <a:pPr lvl="0"/>
            <a:r>
              <a:rPr lang="nl-NL" noProof="0" dirty="0"/>
              <a:t>Titel</a:t>
            </a:r>
          </a:p>
        </p:txBody>
      </p:sp>
      <p:sp>
        <p:nvSpPr>
          <p:cNvPr id="18" name="Tijdelijke aanduiding voor verticale tekst 2">
            <a:extLst>
              <a:ext uri="{FF2B5EF4-FFF2-40B4-BE49-F238E27FC236}">
                <a16:creationId xmlns:a16="http://schemas.microsoft.com/office/drawing/2014/main" id="{474E4BF4-02C8-4480-8253-4688E1AF1E28}"/>
              </a:ext>
            </a:extLst>
          </p:cNvPr>
          <p:cNvSpPr>
            <a:spLocks noGrp="1"/>
          </p:cNvSpPr>
          <p:nvPr>
            <p:ph type="body" orient="vert" idx="18" hasCustomPrompt="1"/>
          </p:nvPr>
        </p:nvSpPr>
        <p:spPr>
          <a:xfrm>
            <a:off x="4421519" y="1548000"/>
            <a:ext cx="3347760" cy="307777"/>
          </a:xfrm>
        </p:spPr>
        <p:txBody>
          <a:bodyPr vert="horz" wrap="square">
            <a:spAutoFit/>
          </a:bodyPr>
          <a:lstStyle>
            <a:lvl1pPr marL="0" indent="0">
              <a:buNone/>
              <a:defRPr lang="nl-NL" sz="2000" b="1" kern="1200" noProof="0" dirty="0">
                <a:solidFill>
                  <a:schemeClr val="tx1">
                    <a:lumMod val="75000"/>
                    <a:lumOff val="25000"/>
                  </a:schemeClr>
                </a:solidFill>
                <a:latin typeface="+mn-lt"/>
                <a:ea typeface="+mn-ea"/>
                <a:cs typeface="+mn-cs"/>
              </a:defRPr>
            </a:lvl1pPr>
            <a:lvl2pPr>
              <a:defRPr/>
            </a:lvl2pPr>
            <a:lvl3pPr>
              <a:defRPr/>
            </a:lvl3pPr>
            <a:lvl4pPr>
              <a:defRPr/>
            </a:lvl4pPr>
            <a:lvl5pPr>
              <a:defRPr/>
            </a:lvl5pPr>
            <a:lvl6pPr marL="0" indent="0">
              <a:buNone/>
              <a:defRPr/>
            </a:lvl6pPr>
            <a:lvl7pPr>
              <a:defRPr/>
            </a:lvl7pPr>
            <a:lvl8pPr>
              <a:defRPr/>
            </a:lvl8pPr>
            <a:lvl9pPr>
              <a:defRPr/>
            </a:lvl9pPr>
          </a:lstStyle>
          <a:p>
            <a:pPr lvl="0"/>
            <a:r>
              <a:rPr lang="nl-NL" noProof="0" dirty="0"/>
              <a:t>Titel</a:t>
            </a:r>
          </a:p>
        </p:txBody>
      </p:sp>
      <p:sp>
        <p:nvSpPr>
          <p:cNvPr id="19" name="Tijdelijke aanduiding voor verticale tekst 2">
            <a:extLst>
              <a:ext uri="{FF2B5EF4-FFF2-40B4-BE49-F238E27FC236}">
                <a16:creationId xmlns:a16="http://schemas.microsoft.com/office/drawing/2014/main" id="{3B164060-C0D3-41CD-B1CC-48D669F101A9}"/>
              </a:ext>
            </a:extLst>
          </p:cNvPr>
          <p:cNvSpPr>
            <a:spLocks noGrp="1"/>
          </p:cNvSpPr>
          <p:nvPr>
            <p:ph type="body" orient="vert" idx="19" hasCustomPrompt="1"/>
          </p:nvPr>
        </p:nvSpPr>
        <p:spPr>
          <a:xfrm>
            <a:off x="8123037" y="1548000"/>
            <a:ext cx="3347760" cy="307777"/>
          </a:xfrm>
        </p:spPr>
        <p:txBody>
          <a:bodyPr vert="horz" wrap="square">
            <a:spAutoFit/>
          </a:bodyPr>
          <a:lstStyle>
            <a:lvl1pPr marL="0" indent="0">
              <a:buNone/>
              <a:defRPr lang="nl-NL" sz="2000" b="1" kern="1200" noProof="0" dirty="0">
                <a:solidFill>
                  <a:schemeClr val="tx1">
                    <a:lumMod val="75000"/>
                    <a:lumOff val="25000"/>
                  </a:schemeClr>
                </a:solidFill>
                <a:latin typeface="+mn-lt"/>
                <a:ea typeface="+mn-ea"/>
                <a:cs typeface="+mn-cs"/>
              </a:defRPr>
            </a:lvl1pPr>
            <a:lvl2pPr>
              <a:defRPr/>
            </a:lvl2pPr>
            <a:lvl3pPr>
              <a:defRPr/>
            </a:lvl3pPr>
            <a:lvl4pPr>
              <a:defRPr/>
            </a:lvl4pPr>
            <a:lvl5pPr>
              <a:defRPr/>
            </a:lvl5pPr>
            <a:lvl6pPr marL="0" indent="0">
              <a:buNone/>
              <a:defRPr/>
            </a:lvl6pPr>
            <a:lvl7pPr>
              <a:defRPr/>
            </a:lvl7pPr>
            <a:lvl8pPr>
              <a:defRPr/>
            </a:lvl8pPr>
            <a:lvl9pPr>
              <a:defRPr/>
            </a:lvl9pPr>
          </a:lstStyle>
          <a:p>
            <a:pPr lvl="0"/>
            <a:r>
              <a:rPr lang="nl-NL" noProof="0" dirty="0"/>
              <a:t>Titel</a:t>
            </a:r>
          </a:p>
        </p:txBody>
      </p:sp>
    </p:spTree>
    <p:extLst>
      <p:ext uri="{BB962C8B-B14F-4D97-AF65-F5344CB8AC3E}">
        <p14:creationId xmlns:p14="http://schemas.microsoft.com/office/powerpoint/2010/main" val="243975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DIA ZONDER FOTO (DONKER)">
    <p:bg>
      <p:bgPr>
        <a:solidFill>
          <a:schemeClr val="accent1"/>
        </a:solidFill>
        <a:effectLst/>
      </p:bgPr>
    </p:bg>
    <p:spTree>
      <p:nvGrpSpPr>
        <p:cNvPr id="1" name=""/>
        <p:cNvGrpSpPr/>
        <p:nvPr/>
      </p:nvGrpSpPr>
      <p:grpSpPr>
        <a:xfrm>
          <a:off x="0" y="0"/>
          <a:ext cx="0" cy="0"/>
          <a:chOff x="0" y="0"/>
          <a:chExt cx="0" cy="0"/>
        </a:xfrm>
      </p:grpSpPr>
      <p:sp>
        <p:nvSpPr>
          <p:cNvPr id="43" name="cover paars">
            <a:extLst>
              <a:ext uri="{FF2B5EF4-FFF2-40B4-BE49-F238E27FC236}">
                <a16:creationId xmlns:a16="http://schemas.microsoft.com/office/drawing/2014/main" id="{09BB34C0-BCF2-479D-AC34-675F5D29D33D}"/>
              </a:ext>
            </a:extLst>
          </p:cNvPr>
          <p:cNvSpPr/>
          <p:nvPr userDrawn="1"/>
        </p:nvSpPr>
        <p:spPr>
          <a:xfrm>
            <a:off x="0" y="6498000"/>
            <a:ext cx="12192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err="1">
              <a:ln>
                <a:noFill/>
              </a:ln>
              <a:solidFill>
                <a:prstClr val="white"/>
              </a:solidFill>
              <a:effectLst/>
              <a:uLnTx/>
              <a:uFillTx/>
              <a:latin typeface="Alwyn"/>
              <a:ea typeface="+mn-ea"/>
              <a:cs typeface="+mn-cs"/>
            </a:endParaRPr>
          </a:p>
        </p:txBody>
      </p:sp>
      <p:sp>
        <p:nvSpPr>
          <p:cNvPr id="27" name="logo cover">
            <a:extLst>
              <a:ext uri="{FF2B5EF4-FFF2-40B4-BE49-F238E27FC236}">
                <a16:creationId xmlns:a16="http://schemas.microsoft.com/office/drawing/2014/main" id="{004DB0A9-B434-4D33-82F5-D4A7A7A5CB70}"/>
              </a:ext>
            </a:extLst>
          </p:cNvPr>
          <p:cNvSpPr/>
          <p:nvPr userDrawn="1"/>
        </p:nvSpPr>
        <p:spPr>
          <a:xfrm>
            <a:off x="9813249" y="5714636"/>
            <a:ext cx="2378751" cy="114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err="1">
              <a:ln>
                <a:noFill/>
              </a:ln>
              <a:solidFill>
                <a:prstClr val="white"/>
              </a:solidFill>
              <a:effectLst/>
              <a:uLnTx/>
              <a:uFillTx/>
              <a:latin typeface="Alwyn"/>
              <a:ea typeface="+mn-ea"/>
              <a:cs typeface="+mn-cs"/>
            </a:endParaRPr>
          </a:p>
        </p:txBody>
      </p:sp>
      <p:sp>
        <p:nvSpPr>
          <p:cNvPr id="13" name="Ondertitel 2">
            <a:extLst>
              <a:ext uri="{FF2B5EF4-FFF2-40B4-BE49-F238E27FC236}">
                <a16:creationId xmlns:a16="http://schemas.microsoft.com/office/drawing/2014/main" id="{91FFC8FE-FB86-4A14-BE94-53A09BC0C8A6}"/>
              </a:ext>
            </a:extLst>
          </p:cNvPr>
          <p:cNvSpPr>
            <a:spLocks noGrp="1"/>
          </p:cNvSpPr>
          <p:nvPr>
            <p:ph type="subTitle" idx="14" hasCustomPrompt="1"/>
          </p:nvPr>
        </p:nvSpPr>
        <p:spPr>
          <a:xfrm>
            <a:off x="719999" y="2532413"/>
            <a:ext cx="10737477" cy="996720"/>
          </a:xfrm>
          <a:prstGeom prst="rect">
            <a:avLst/>
          </a:prstGeom>
          <a:noFill/>
        </p:spPr>
        <p:txBody>
          <a:bodyPr wrap="square" lIns="0" rIns="0" anchor="t"/>
          <a:lstStyle>
            <a:lvl1pPr marL="0" indent="0" algn="l">
              <a:lnSpc>
                <a:spcPct val="100000"/>
              </a:lnSpc>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 naam spreker</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720000" y="729308"/>
            <a:ext cx="10737477" cy="1620192"/>
          </a:xfrm>
        </p:spPr>
        <p:txBody>
          <a:bodyPr wrap="square" anchor="b">
            <a:normAutofit/>
          </a:bodyPr>
          <a:lstStyle>
            <a:lvl1pPr>
              <a:lnSpc>
                <a:spcPct val="90000"/>
              </a:lnSpc>
              <a:defRPr sz="3200">
                <a:solidFill>
                  <a:schemeClr val="bg1"/>
                </a:solidFill>
              </a:defRPr>
            </a:lvl1pPr>
          </a:lstStyle>
          <a:p>
            <a:r>
              <a:rPr lang="en-GB" dirty="0"/>
              <a:t>TITELDIA ZONDER FOTO (DONKER)</a:t>
            </a:r>
            <a:endParaRPr lang="nl-NL" noProof="0" dirty="0"/>
          </a:p>
        </p:txBody>
      </p:sp>
      <p:grpSp>
        <p:nvGrpSpPr>
          <p:cNvPr id="55" name="GRID" hidden="1">
            <a:extLst>
              <a:ext uri="{FF2B5EF4-FFF2-40B4-BE49-F238E27FC236}">
                <a16:creationId xmlns:a16="http://schemas.microsoft.com/office/drawing/2014/main" id="{F5AF6E74-5EEE-4818-9B44-2B52129F860E}"/>
              </a:ext>
            </a:extLst>
          </p:cNvPr>
          <p:cNvGrpSpPr/>
          <p:nvPr userDrawn="1"/>
        </p:nvGrpSpPr>
        <p:grpSpPr>
          <a:xfrm>
            <a:off x="-631410" y="-628650"/>
            <a:ext cx="13223459" cy="7924800"/>
            <a:chOff x="-631410" y="-628650"/>
            <a:chExt cx="13223459" cy="7924800"/>
          </a:xfrm>
        </p:grpSpPr>
        <p:grpSp>
          <p:nvGrpSpPr>
            <p:cNvPr id="33" name="grid">
              <a:extLst>
                <a:ext uri="{FF2B5EF4-FFF2-40B4-BE49-F238E27FC236}">
                  <a16:creationId xmlns:a16="http://schemas.microsoft.com/office/drawing/2014/main" id="{DA08C2C2-EA49-49BD-B465-C7FA96E310AE}"/>
                </a:ext>
              </a:extLst>
            </p:cNvPr>
            <p:cNvGrpSpPr/>
            <p:nvPr userDrawn="1"/>
          </p:nvGrpSpPr>
          <p:grpSpPr>
            <a:xfrm>
              <a:off x="-476250" y="-628650"/>
              <a:ext cx="13068299" cy="7924800"/>
              <a:chOff x="-476250" y="-628650"/>
              <a:chExt cx="13068299" cy="7924800"/>
            </a:xfrm>
          </p:grpSpPr>
          <p:grpSp>
            <p:nvGrpSpPr>
              <p:cNvPr id="29" name="Group 28">
                <a:extLst>
                  <a:ext uri="{FF2B5EF4-FFF2-40B4-BE49-F238E27FC236}">
                    <a16:creationId xmlns:a16="http://schemas.microsoft.com/office/drawing/2014/main" id="{4266F659-481B-4C0F-A357-EF90247C3319}"/>
                  </a:ext>
                </a:extLst>
              </p:cNvPr>
              <p:cNvGrpSpPr/>
              <p:nvPr userDrawn="1"/>
            </p:nvGrpSpPr>
            <p:grpSpPr>
              <a:xfrm>
                <a:off x="0" y="-628650"/>
                <a:ext cx="12192000" cy="7924800"/>
                <a:chOff x="0" y="-3263900"/>
                <a:chExt cx="12192000" cy="15316200"/>
              </a:xfrm>
            </p:grpSpPr>
            <p:cxnSp>
              <p:nvCxnSpPr>
                <p:cNvPr id="12" name="Straight Connector 11">
                  <a:extLst>
                    <a:ext uri="{FF2B5EF4-FFF2-40B4-BE49-F238E27FC236}">
                      <a16:creationId xmlns:a16="http://schemas.microsoft.com/office/drawing/2014/main" id="{B1F7CB67-A561-4D18-8D8A-20CF3A12FA00}"/>
                    </a:ext>
                  </a:extLst>
                </p:cNvPr>
                <p:cNvCxnSpPr>
                  <a:cxnSpLocks/>
                </p:cNvCxnSpPr>
                <p:nvPr userDrawn="1"/>
              </p:nvCxnSpPr>
              <p:spPr>
                <a:xfrm rot="5400000">
                  <a:off x="4533900" y="439420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D3B068-6B3A-4C28-8AD9-F3D1B7FD60DE}"/>
                    </a:ext>
                  </a:extLst>
                </p:cNvPr>
                <p:cNvCxnSpPr>
                  <a:cxnSpLocks/>
                </p:cNvCxnSpPr>
                <p:nvPr userDrawn="1"/>
              </p:nvCxnSpPr>
              <p:spPr>
                <a:xfrm rot="5400000">
                  <a:off x="-7658100" y="439420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DA56B8-D55C-4D9B-B020-E00E89A78A90}"/>
                    </a:ext>
                  </a:extLst>
                </p:cNvPr>
                <p:cNvCxnSpPr>
                  <a:cxnSpLocks/>
                </p:cNvCxnSpPr>
                <p:nvPr userDrawn="1"/>
              </p:nvCxnSpPr>
              <p:spPr>
                <a:xfrm rot="5400000">
                  <a:off x="-3594100" y="439420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2CB8449-AB36-44EB-82EB-B4649EE4C128}"/>
                    </a:ext>
                  </a:extLst>
                </p:cNvPr>
                <p:cNvCxnSpPr>
                  <a:cxnSpLocks/>
                </p:cNvCxnSpPr>
                <p:nvPr userDrawn="1"/>
              </p:nvCxnSpPr>
              <p:spPr>
                <a:xfrm rot="5400000">
                  <a:off x="469900" y="439420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A805E0A-04F4-431E-AEEC-6EF35A408374}"/>
                    </a:ext>
                  </a:extLst>
                </p:cNvPr>
                <p:cNvCxnSpPr>
                  <a:cxnSpLocks/>
                </p:cNvCxnSpPr>
                <p:nvPr userDrawn="1"/>
              </p:nvCxnSpPr>
              <p:spPr>
                <a:xfrm rot="5400000">
                  <a:off x="-1562100" y="439420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79DA89F-A7C5-490B-A6B1-3B8061A4A757}"/>
                    </a:ext>
                  </a:extLst>
                </p:cNvPr>
                <p:cNvCxnSpPr>
                  <a:cxnSpLocks/>
                </p:cNvCxnSpPr>
                <p:nvPr userDrawn="1"/>
              </p:nvCxnSpPr>
              <p:spPr>
                <a:xfrm rot="5400000">
                  <a:off x="-6923582" y="4394200"/>
                  <a:ext cx="153162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8702AB20-819C-420F-83A8-BC05FFF8950A}"/>
                  </a:ext>
                </a:extLst>
              </p:cNvPr>
              <p:cNvCxnSpPr>
                <a:cxnSpLocks/>
              </p:cNvCxnSpPr>
              <p:nvPr userDrawn="1"/>
            </p:nvCxnSpPr>
            <p:spPr>
              <a:xfrm>
                <a:off x="7112000" y="-590550"/>
                <a:ext cx="0" cy="788670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4B3A6A71-E12D-4796-836B-AFE8C5D843DF}"/>
                  </a:ext>
                </a:extLst>
              </p:cNvPr>
              <p:cNvGrpSpPr/>
              <p:nvPr userDrawn="1"/>
            </p:nvGrpSpPr>
            <p:grpSpPr>
              <a:xfrm>
                <a:off x="-476250" y="0"/>
                <a:ext cx="13068299" cy="6858000"/>
                <a:chOff x="-1333500" y="0"/>
                <a:chExt cx="15316200" cy="6858000"/>
              </a:xfrm>
            </p:grpSpPr>
            <p:cxnSp>
              <p:nvCxnSpPr>
                <p:cNvPr id="8" name="Straight Connector 7">
                  <a:extLst>
                    <a:ext uri="{FF2B5EF4-FFF2-40B4-BE49-F238E27FC236}">
                      <a16:creationId xmlns:a16="http://schemas.microsoft.com/office/drawing/2014/main" id="{A3F14CAA-D771-47C6-BD9D-D66B2D773F50}"/>
                    </a:ext>
                  </a:extLst>
                </p:cNvPr>
                <p:cNvCxnSpPr>
                  <a:cxnSpLocks/>
                </p:cNvCxnSpPr>
                <p:nvPr userDrawn="1"/>
              </p:nvCxnSpPr>
              <p:spPr>
                <a:xfrm>
                  <a:off x="-1333500" y="685800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73AD24-3D0A-4771-9324-EAA09A1F9B3C}"/>
                    </a:ext>
                  </a:extLst>
                </p:cNvPr>
                <p:cNvCxnSpPr>
                  <a:cxnSpLocks/>
                </p:cNvCxnSpPr>
                <p:nvPr userDrawn="1"/>
              </p:nvCxnSpPr>
              <p:spPr>
                <a:xfrm>
                  <a:off x="-1333500" y="457200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913F79-0DA8-44F6-9BB3-1E3136B4C9BC}"/>
                    </a:ext>
                  </a:extLst>
                </p:cNvPr>
                <p:cNvCxnSpPr>
                  <a:cxnSpLocks/>
                </p:cNvCxnSpPr>
                <p:nvPr userDrawn="1"/>
              </p:nvCxnSpPr>
              <p:spPr>
                <a:xfrm>
                  <a:off x="-1333500" y="228600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4C4DA0-7B8A-4822-B30E-3D989BAE53AE}"/>
                    </a:ext>
                  </a:extLst>
                </p:cNvPr>
                <p:cNvCxnSpPr>
                  <a:cxnSpLocks/>
                </p:cNvCxnSpPr>
                <p:nvPr userDrawn="1"/>
              </p:nvCxnSpPr>
              <p:spPr>
                <a:xfrm>
                  <a:off x="-1333500" y="0"/>
                  <a:ext cx="15316200"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cxnSp>
          <p:nvCxnSpPr>
            <p:cNvPr id="53" name="Straight Connector 52">
              <a:extLst>
                <a:ext uri="{FF2B5EF4-FFF2-40B4-BE49-F238E27FC236}">
                  <a16:creationId xmlns:a16="http://schemas.microsoft.com/office/drawing/2014/main" id="{C5344A97-FCED-4EF2-BCED-3C1D3353630F}"/>
                </a:ext>
              </a:extLst>
            </p:cNvPr>
            <p:cNvCxnSpPr>
              <a:cxnSpLocks/>
            </p:cNvCxnSpPr>
            <p:nvPr userDrawn="1"/>
          </p:nvCxnSpPr>
          <p:spPr>
            <a:xfrm>
              <a:off x="-631410" y="6138000"/>
              <a:ext cx="79248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9E85A1D-A55A-4FDA-A494-87323AC2F958}"/>
                </a:ext>
              </a:extLst>
            </p:cNvPr>
            <p:cNvCxnSpPr>
              <a:cxnSpLocks/>
            </p:cNvCxnSpPr>
            <p:nvPr userDrawn="1"/>
          </p:nvCxnSpPr>
          <p:spPr>
            <a:xfrm>
              <a:off x="-631410" y="720000"/>
              <a:ext cx="79248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sp>
        <p:nvSpPr>
          <p:cNvPr id="31" name="Rechthoek: afgeronde hoeken 6">
            <a:extLst>
              <a:ext uri="{FF2B5EF4-FFF2-40B4-BE49-F238E27FC236}">
                <a16:creationId xmlns:a16="http://schemas.microsoft.com/office/drawing/2014/main" id="{5FDDF7A2-FAE7-4B37-9C41-6FB134714427}"/>
              </a:ext>
            </a:extLst>
          </p:cNvPr>
          <p:cNvSpPr/>
          <p:nvPr userDrawn="1"/>
        </p:nvSpPr>
        <p:spPr>
          <a:xfrm>
            <a:off x="731837" y="-468000"/>
            <a:ext cx="10728326" cy="3019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all" spc="0" normalizeH="0" baseline="0" noProof="0" dirty="0">
                <a:ln>
                  <a:noFill/>
                </a:ln>
                <a:solidFill>
                  <a:srgbClr val="840054"/>
                </a:solidFill>
                <a:effectLst/>
                <a:uLnTx/>
                <a:uFillTx/>
                <a:latin typeface="Alwyn"/>
                <a:ea typeface="+mn-ea"/>
                <a:cs typeface="+mn-cs"/>
              </a:rPr>
              <a:t>TITELDIA paars - ZONDER FOTO</a:t>
            </a:r>
          </a:p>
        </p:txBody>
      </p:sp>
      <p:sp>
        <p:nvSpPr>
          <p:cNvPr id="35" name="Tijdelijke aanduiding voor datum 3">
            <a:extLst>
              <a:ext uri="{FF2B5EF4-FFF2-40B4-BE49-F238E27FC236}">
                <a16:creationId xmlns:a16="http://schemas.microsoft.com/office/drawing/2014/main" id="{607162C4-F790-434C-A83E-BCD6476CB392}"/>
              </a:ext>
            </a:extLst>
          </p:cNvPr>
          <p:cNvSpPr>
            <a:spLocks noGrp="1"/>
          </p:cNvSpPr>
          <p:nvPr>
            <p:ph type="dt" sz="half" idx="10"/>
          </p:nvPr>
        </p:nvSpPr>
        <p:spPr>
          <a:xfrm>
            <a:off x="8572500" y="6366429"/>
            <a:ext cx="3396524" cy="288000"/>
          </a:xfrm>
          <a:prstGeom prst="rect">
            <a:avLst/>
          </a:prstGeom>
        </p:spPr>
        <p:txBody>
          <a:bodyPr lIns="0" tIns="0" rIns="0" bIns="0" anchor="ctr"/>
          <a:lstStyle>
            <a:lvl1pPr algn="r">
              <a:defRPr sz="2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white"/>
              </a:solidFill>
              <a:effectLst/>
              <a:uLnTx/>
              <a:uFillTx/>
              <a:latin typeface="Alwyn"/>
              <a:ea typeface="+mn-ea"/>
              <a:cs typeface="+mn-cs"/>
            </a:endParaRPr>
          </a:p>
        </p:txBody>
      </p:sp>
      <p:pic>
        <p:nvPicPr>
          <p:cNvPr id="32" name="wit">
            <a:extLst>
              <a:ext uri="{FF2B5EF4-FFF2-40B4-BE49-F238E27FC236}">
                <a16:creationId xmlns:a16="http://schemas.microsoft.com/office/drawing/2014/main" id="{8F90574A-AF83-4EAB-8C45-1939DE5231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23100"/>
            <a:ext cx="12192000" cy="1891630"/>
          </a:xfrm>
          <a:prstGeom prst="rect">
            <a:avLst/>
          </a:prstGeom>
        </p:spPr>
      </p:pic>
    </p:spTree>
    <p:extLst>
      <p:ext uri="{BB962C8B-B14F-4D97-AF65-F5344CB8AC3E}">
        <p14:creationId xmlns:p14="http://schemas.microsoft.com/office/powerpoint/2010/main" val="259831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3" name="Rechthoek: afgeronde hoeken 6">
            <a:extLst>
              <a:ext uri="{FF2B5EF4-FFF2-40B4-BE49-F238E27FC236}">
                <a16:creationId xmlns:a16="http://schemas.microsoft.com/office/drawing/2014/main" id="{5A90022A-AC4C-4E90-B7CC-53F36BDB4195}"/>
              </a:ext>
            </a:extLst>
          </p:cNvPr>
          <p:cNvSpPr/>
          <p:nvPr userDrawn="1"/>
        </p:nvSpPr>
        <p:spPr>
          <a:xfrm>
            <a:off x="731837" y="-468000"/>
            <a:ext cx="10728326" cy="3019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all" spc="0" normalizeH="0" baseline="0" noProof="0" dirty="0">
                <a:ln>
                  <a:noFill/>
                </a:ln>
                <a:solidFill>
                  <a:srgbClr val="840054"/>
                </a:solidFill>
                <a:effectLst/>
                <a:uLnTx/>
                <a:uFillTx/>
                <a:latin typeface="Alwyn"/>
                <a:ea typeface="+mn-ea"/>
                <a:cs typeface="+mn-cs"/>
              </a:rPr>
              <a:t>ALLEEN TITEL</a:t>
            </a:r>
          </a:p>
        </p:txBody>
      </p:sp>
      <p:grpSp>
        <p:nvGrpSpPr>
          <p:cNvPr id="18" name="Group 17">
            <a:extLst>
              <a:ext uri="{FF2B5EF4-FFF2-40B4-BE49-F238E27FC236}">
                <a16:creationId xmlns:a16="http://schemas.microsoft.com/office/drawing/2014/main" id="{61035A70-0BCD-4203-9BCF-109FB6421D7B}"/>
              </a:ext>
            </a:extLst>
          </p:cNvPr>
          <p:cNvGrpSpPr/>
          <p:nvPr userDrawn="1"/>
        </p:nvGrpSpPr>
        <p:grpSpPr>
          <a:xfrm>
            <a:off x="-2" y="6784967"/>
            <a:ext cx="12191970" cy="73033"/>
            <a:chOff x="-2" y="6784967"/>
            <a:chExt cx="12191970" cy="73033"/>
          </a:xfrm>
        </p:grpSpPr>
        <p:sp>
          <p:nvSpPr>
            <p:cNvPr id="19" name="Rechthoek 77">
              <a:extLst>
                <a:ext uri="{FF2B5EF4-FFF2-40B4-BE49-F238E27FC236}">
                  <a16:creationId xmlns:a16="http://schemas.microsoft.com/office/drawing/2014/main" id="{D431B78E-D0D7-4F4C-8034-42511E3DBEAE}"/>
                </a:ext>
              </a:extLst>
            </p:cNvPr>
            <p:cNvSpPr/>
            <p:nvPr userDrawn="1"/>
          </p:nvSpPr>
          <p:spPr>
            <a:xfrm>
              <a:off x="-2" y="6784967"/>
              <a:ext cx="12191970" cy="73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0" name="Rechthoek 99">
              <a:extLst>
                <a:ext uri="{FF2B5EF4-FFF2-40B4-BE49-F238E27FC236}">
                  <a16:creationId xmlns:a16="http://schemas.microsoft.com/office/drawing/2014/main" id="{5388EAF4-A9F6-451E-AFCB-4CD09F983232}"/>
                </a:ext>
              </a:extLst>
            </p:cNvPr>
            <p:cNvSpPr/>
            <p:nvPr userDrawn="1"/>
          </p:nvSpPr>
          <p:spPr>
            <a:xfrm>
              <a:off x="7232203" y="6784967"/>
              <a:ext cx="664021" cy="73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1" name="Rechthoek 141">
              <a:extLst>
                <a:ext uri="{FF2B5EF4-FFF2-40B4-BE49-F238E27FC236}">
                  <a16:creationId xmlns:a16="http://schemas.microsoft.com/office/drawing/2014/main" id="{6D6961D6-F593-4F97-823C-437828DE5B40}"/>
                </a:ext>
              </a:extLst>
            </p:cNvPr>
            <p:cNvSpPr/>
            <p:nvPr userDrawn="1"/>
          </p:nvSpPr>
          <p:spPr>
            <a:xfrm>
              <a:off x="7898953" y="6784967"/>
              <a:ext cx="597347" cy="73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2" name="Rechthoek 142">
              <a:extLst>
                <a:ext uri="{FF2B5EF4-FFF2-40B4-BE49-F238E27FC236}">
                  <a16:creationId xmlns:a16="http://schemas.microsoft.com/office/drawing/2014/main" id="{8670507D-32B1-4A33-B2B1-CFC4D1E351D9}"/>
                </a:ext>
              </a:extLst>
            </p:cNvPr>
            <p:cNvSpPr/>
            <p:nvPr userDrawn="1"/>
          </p:nvSpPr>
          <p:spPr>
            <a:xfrm>
              <a:off x="8494266" y="6784967"/>
              <a:ext cx="1452215" cy="73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grpSp>
      <p:sp>
        <p:nvSpPr>
          <p:cNvPr id="24" name="Footer Placeholder 22">
            <a:extLst>
              <a:ext uri="{FF2B5EF4-FFF2-40B4-BE49-F238E27FC236}">
                <a16:creationId xmlns:a16="http://schemas.microsoft.com/office/drawing/2014/main" id="{F97A82FB-ACB8-4AF0-8E0D-F8A32D77E99D}"/>
              </a:ext>
            </a:extLst>
          </p:cNvPr>
          <p:cNvSpPr>
            <a:spLocks noGrp="1"/>
          </p:cNvSpPr>
          <p:nvPr>
            <p:ph type="ftr" sz="quarter" idx="3"/>
          </p:nvPr>
        </p:nvSpPr>
        <p:spPr>
          <a:xfrm>
            <a:off x="592933" y="6434837"/>
            <a:ext cx="8627265" cy="360000"/>
          </a:xfrm>
          <a:prstGeom prst="rect">
            <a:avLst/>
          </a:prstGeom>
        </p:spPr>
        <p:txBody>
          <a:bodyPr vert="horz" lIns="108000" tIns="0" rIns="0" bIns="0" rtlCol="0" anchor="ctr"/>
          <a:lstStyle>
            <a:lvl1pPr algn="l">
              <a:defRPr sz="1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B4AAAA"/>
              </a:solidFill>
              <a:effectLst/>
              <a:uLnTx/>
              <a:uFillTx/>
              <a:latin typeface="Alwyn"/>
              <a:ea typeface="+mn-ea"/>
              <a:cs typeface="+mn-cs"/>
            </a:endParaRPr>
          </a:p>
        </p:txBody>
      </p:sp>
      <p:sp>
        <p:nvSpPr>
          <p:cNvPr id="11" name="Slide Number Placeholder 4">
            <a:extLst>
              <a:ext uri="{FF2B5EF4-FFF2-40B4-BE49-F238E27FC236}">
                <a16:creationId xmlns:a16="http://schemas.microsoft.com/office/drawing/2014/main" id="{9CACA6B3-731D-4B93-8AA3-F6FBCC759197}"/>
              </a:ext>
            </a:extLst>
          </p:cNvPr>
          <p:cNvSpPr>
            <a:spLocks noGrp="1"/>
          </p:cNvSpPr>
          <p:nvPr>
            <p:ph type="sldNum" sz="quarter" idx="4"/>
          </p:nvPr>
        </p:nvSpPr>
        <p:spPr>
          <a:xfrm>
            <a:off x="-2" y="6434836"/>
            <a:ext cx="592923" cy="359994"/>
          </a:xfrm>
          <a:prstGeom prst="rect">
            <a:avLst/>
          </a:prstGeom>
          <a:noFill/>
        </p:spPr>
        <p:txBody>
          <a:bodyPr vert="horz" lIns="0" tIns="108000" rIns="108000" bIns="0" rtlCol="0" anchor="t"/>
          <a:lstStyle>
            <a:lvl1pPr marL="0" indent="0" algn="r" defTabSz="914400" rtl="0" eaLnBrk="1" latinLnBrk="0" hangingPunct="1">
              <a:lnSpc>
                <a:spcPct val="90000"/>
              </a:lnSpc>
              <a:spcBef>
                <a:spcPts val="600"/>
              </a:spcBef>
              <a:spcAft>
                <a:spcPts val="600"/>
              </a:spcAft>
              <a:buClr>
                <a:schemeClr val="tx2"/>
              </a:buClr>
              <a:buFont typeface="Arial" panose="020B0604020202020204" pitchFamily="34" charset="0"/>
              <a:buNone/>
              <a:defRPr lang="nl-NL" sz="1200" b="1" kern="1200" smtClean="0">
                <a:solidFill>
                  <a:schemeClr val="accent1"/>
                </a:solidFill>
                <a:latin typeface="+mn-lt"/>
                <a:ea typeface="+mn-ea"/>
                <a:cs typeface="+mn-cs"/>
              </a:defRPr>
            </a:lvl1p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‹nr.›</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
        <p:nvSpPr>
          <p:cNvPr id="12" name="Titel 1">
            <a:extLst>
              <a:ext uri="{FF2B5EF4-FFF2-40B4-BE49-F238E27FC236}">
                <a16:creationId xmlns:a16="http://schemas.microsoft.com/office/drawing/2014/main" id="{D20E1DE2-0CE9-4614-A622-443A3A20BC9E}"/>
              </a:ext>
            </a:extLst>
          </p:cNvPr>
          <p:cNvSpPr>
            <a:spLocks noGrp="1"/>
          </p:cNvSpPr>
          <p:nvPr>
            <p:ph type="title" hasCustomPrompt="1"/>
          </p:nvPr>
        </p:nvSpPr>
        <p:spPr>
          <a:xfrm>
            <a:off x="719999" y="540000"/>
            <a:ext cx="10750800" cy="720000"/>
          </a:xfrm>
        </p:spPr>
        <p:txBody>
          <a:bodyPr/>
          <a:lstStyle>
            <a:lvl1pPr>
              <a:defRPr/>
            </a:lvl1pPr>
          </a:lstStyle>
          <a:p>
            <a:r>
              <a:rPr lang="nl-NL" dirty="0"/>
              <a:t>Plaats titel hier, </a:t>
            </a:r>
            <a:br>
              <a:rPr lang="nl-NL" dirty="0"/>
            </a:br>
            <a:r>
              <a:rPr lang="nl-NL" dirty="0"/>
              <a:t>max. 2 regels</a:t>
            </a:r>
            <a:endParaRPr lang="nl-NL" noProof="0" dirty="0"/>
          </a:p>
        </p:txBody>
      </p:sp>
    </p:spTree>
    <p:extLst>
      <p:ext uri="{BB962C8B-B14F-4D97-AF65-F5344CB8AC3E}">
        <p14:creationId xmlns:p14="http://schemas.microsoft.com/office/powerpoint/2010/main" val="313001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 2 kolommen - Diapositief">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61F82A7B-50C1-455E-9EB1-CC7792A7E62F}"/>
              </a:ext>
            </a:extLst>
          </p:cNvPr>
          <p:cNvSpPr/>
          <p:nvPr userDrawn="1"/>
        </p:nvSpPr>
        <p:spPr>
          <a:xfrm>
            <a:off x="0" y="1571625"/>
            <a:ext cx="12192000" cy="4443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err="1">
              <a:ln>
                <a:noFill/>
              </a:ln>
              <a:solidFill>
                <a:prstClr val="white"/>
              </a:solidFill>
              <a:effectLst/>
              <a:uLnTx/>
              <a:uFillTx/>
              <a:latin typeface="Alwyn"/>
              <a:ea typeface="+mn-ea"/>
              <a:cs typeface="+mn-cs"/>
            </a:endParaRP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20000" y="1724025"/>
            <a:ext cx="10750798" cy="3976155"/>
          </a:xfrm>
        </p:spPr>
        <p:txBody>
          <a:bodyPr vert="horz"/>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bg1"/>
                </a:solidFill>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Subtitel #1</a:t>
            </a:r>
          </a:p>
          <a:p>
            <a:pPr lvl="5"/>
            <a:r>
              <a:rPr lang="nl-NL" noProof="0" dirty="0"/>
              <a:t>Alt. subtitel #2</a:t>
            </a:r>
          </a:p>
          <a:p>
            <a:pPr lvl="6"/>
            <a:r>
              <a:rPr lang="nl-NL" noProof="0" dirty="0"/>
              <a:t>Numerieke </a:t>
            </a:r>
            <a:r>
              <a:rPr lang="nl-NL" noProof="0" dirty="0" err="1"/>
              <a:t>bullet</a:t>
            </a:r>
            <a:endParaRPr lang="nl-NL" noProof="0" dirty="0"/>
          </a:p>
          <a:p>
            <a:pPr lvl="7"/>
            <a:r>
              <a:rPr lang="nl-NL" noProof="0" dirty="0"/>
              <a:t>Sub-</a:t>
            </a:r>
            <a:r>
              <a:rPr lang="nl-NL" noProof="0" dirty="0" err="1"/>
              <a:t>bullet</a:t>
            </a:r>
            <a:r>
              <a:rPr lang="nl-NL" noProof="0" dirty="0"/>
              <a:t> #2</a:t>
            </a:r>
          </a:p>
          <a:p>
            <a:pPr lvl="8"/>
            <a:r>
              <a:rPr lang="nl-NL" noProof="0" dirty="0"/>
              <a:t>Bronvermelding</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p:txBody>
          <a:bodyPr/>
          <a:lstStyle>
            <a:lvl1pPr>
              <a:defRPr>
                <a:solidFill>
                  <a:schemeClr val="accent1"/>
                </a:solidFill>
              </a:defRPr>
            </a:lvl1pPr>
          </a:lstStyle>
          <a:p>
            <a:r>
              <a:rPr lang="nl-NL" dirty="0"/>
              <a:t>Titel</a:t>
            </a:r>
            <a:br>
              <a:rPr lang="nl-NL" dirty="0"/>
            </a:br>
            <a:r>
              <a:rPr lang="nl-NL" dirty="0"/>
              <a:t>max. 2 regels</a:t>
            </a:r>
            <a:endParaRPr lang="nl-NL" noProof="0" dirty="0"/>
          </a:p>
        </p:txBody>
      </p:sp>
      <p:sp>
        <p:nvSpPr>
          <p:cNvPr id="15" name="Rechthoek: afgeronde hoeken 6">
            <a:extLst>
              <a:ext uri="{FF2B5EF4-FFF2-40B4-BE49-F238E27FC236}">
                <a16:creationId xmlns:a16="http://schemas.microsoft.com/office/drawing/2014/main" id="{967C526E-322B-45F9-815D-DC74CF53CFFC}"/>
              </a:ext>
            </a:extLst>
          </p:cNvPr>
          <p:cNvSpPr/>
          <p:nvPr userDrawn="1"/>
        </p:nvSpPr>
        <p:spPr>
          <a:xfrm>
            <a:off x="731837" y="-468000"/>
            <a:ext cx="10728326" cy="3019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all" spc="0" normalizeH="0" baseline="0" noProof="0" dirty="0">
                <a:ln>
                  <a:noFill/>
                </a:ln>
                <a:solidFill>
                  <a:srgbClr val="840054"/>
                </a:solidFill>
                <a:effectLst/>
                <a:uLnTx/>
                <a:uFillTx/>
                <a:latin typeface="Alwyn"/>
                <a:ea typeface="+mn-ea"/>
                <a:cs typeface="+mn-cs"/>
              </a:rPr>
              <a:t>Tekst | 1 kolom – paars vlak</a:t>
            </a:r>
          </a:p>
        </p:txBody>
      </p:sp>
      <p:grpSp>
        <p:nvGrpSpPr>
          <p:cNvPr id="4" name="Group 3" hidden="1">
            <a:extLst>
              <a:ext uri="{FF2B5EF4-FFF2-40B4-BE49-F238E27FC236}">
                <a16:creationId xmlns:a16="http://schemas.microsoft.com/office/drawing/2014/main" id="{D3E294F0-2EBD-41CA-A52F-F0BA918E70AC}"/>
              </a:ext>
            </a:extLst>
          </p:cNvPr>
          <p:cNvGrpSpPr/>
          <p:nvPr userDrawn="1"/>
        </p:nvGrpSpPr>
        <p:grpSpPr>
          <a:xfrm>
            <a:off x="-476250" y="-628650"/>
            <a:ext cx="13068299" cy="9182099"/>
            <a:chOff x="-476250" y="-628650"/>
            <a:chExt cx="13068299" cy="9182099"/>
          </a:xfrm>
        </p:grpSpPr>
        <p:cxnSp>
          <p:nvCxnSpPr>
            <p:cNvPr id="14" name="Straight Connector 13">
              <a:extLst>
                <a:ext uri="{FF2B5EF4-FFF2-40B4-BE49-F238E27FC236}">
                  <a16:creationId xmlns:a16="http://schemas.microsoft.com/office/drawing/2014/main" id="{9715EC91-EE02-4A7B-A818-3447F2BC5442}"/>
                </a:ext>
              </a:extLst>
            </p:cNvPr>
            <p:cNvCxnSpPr>
              <a:cxnSpLocks/>
            </p:cNvCxnSpPr>
            <p:nvPr userDrawn="1"/>
          </p:nvCxnSpPr>
          <p:spPr>
            <a:xfrm rot="5400000">
              <a:off x="-3227882" y="3333750"/>
              <a:ext cx="79248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35761C-C0C1-4D36-B1B6-363FACD21830}"/>
                </a:ext>
              </a:extLst>
            </p:cNvPr>
            <p:cNvCxnSpPr>
              <a:cxnSpLocks/>
            </p:cNvCxnSpPr>
            <p:nvPr userDrawn="1"/>
          </p:nvCxnSpPr>
          <p:spPr>
            <a:xfrm>
              <a:off x="-476250" y="5984671"/>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BCE939-9FF2-41F6-A256-5D9192214716}"/>
                </a:ext>
              </a:extLst>
            </p:cNvPr>
            <p:cNvCxnSpPr>
              <a:cxnSpLocks/>
            </p:cNvCxnSpPr>
            <p:nvPr userDrawn="1"/>
          </p:nvCxnSpPr>
          <p:spPr>
            <a:xfrm>
              <a:off x="-476250" y="172402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F752E2-6D3A-4035-8241-F1A132E4FDB0}"/>
                </a:ext>
              </a:extLst>
            </p:cNvPr>
            <p:cNvCxnSpPr>
              <a:cxnSpLocks/>
            </p:cNvCxnSpPr>
            <p:nvPr userDrawn="1"/>
          </p:nvCxnSpPr>
          <p:spPr>
            <a:xfrm rot="5400000">
              <a:off x="7508399" y="3333750"/>
              <a:ext cx="79248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5415A1F-0BD7-4281-8DF8-FF80859C9C9D}"/>
                </a:ext>
              </a:extLst>
            </p:cNvPr>
            <p:cNvSpPr/>
            <p:nvPr userDrawn="1"/>
          </p:nvSpPr>
          <p:spPr>
            <a:xfrm>
              <a:off x="388021" y="-504826"/>
              <a:ext cx="346498" cy="905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err="1">
                <a:ln>
                  <a:noFill/>
                </a:ln>
                <a:solidFill>
                  <a:prstClr val="white"/>
                </a:solidFill>
                <a:effectLst/>
                <a:uLnTx/>
                <a:uFillTx/>
                <a:latin typeface="Alwyn"/>
                <a:ea typeface="+mn-ea"/>
                <a:cs typeface="+mn-cs"/>
              </a:endParaRPr>
            </a:p>
          </p:txBody>
        </p:sp>
        <p:sp>
          <p:nvSpPr>
            <p:cNvPr id="20" name="Rectangle 19">
              <a:extLst>
                <a:ext uri="{FF2B5EF4-FFF2-40B4-BE49-F238E27FC236}">
                  <a16:creationId xmlns:a16="http://schemas.microsoft.com/office/drawing/2014/main" id="{7A38E7C7-A07D-4DF7-9DFD-EA0903A231C8}"/>
                </a:ext>
              </a:extLst>
            </p:cNvPr>
            <p:cNvSpPr/>
            <p:nvPr userDrawn="1"/>
          </p:nvSpPr>
          <p:spPr>
            <a:xfrm>
              <a:off x="11470799" y="-504826"/>
              <a:ext cx="346498" cy="905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err="1">
                <a:ln>
                  <a:noFill/>
                </a:ln>
                <a:solidFill>
                  <a:prstClr val="white"/>
                </a:solidFill>
                <a:effectLst/>
                <a:uLnTx/>
                <a:uFillTx/>
                <a:latin typeface="Alwyn"/>
                <a:ea typeface="+mn-ea"/>
                <a:cs typeface="+mn-cs"/>
              </a:endParaRPr>
            </a:p>
          </p:txBody>
        </p:sp>
        <p:sp>
          <p:nvSpPr>
            <p:cNvPr id="21" name="Rectangle 20">
              <a:extLst>
                <a:ext uri="{FF2B5EF4-FFF2-40B4-BE49-F238E27FC236}">
                  <a16:creationId xmlns:a16="http://schemas.microsoft.com/office/drawing/2014/main" id="{3D291311-656F-4FA8-A90F-336C485581FF}"/>
                </a:ext>
              </a:extLst>
            </p:cNvPr>
            <p:cNvSpPr/>
            <p:nvPr userDrawn="1"/>
          </p:nvSpPr>
          <p:spPr>
            <a:xfrm>
              <a:off x="5922751" y="-504826"/>
              <a:ext cx="346498" cy="905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err="1">
                <a:ln>
                  <a:noFill/>
                </a:ln>
                <a:solidFill>
                  <a:prstClr val="white"/>
                </a:solidFill>
                <a:effectLst/>
                <a:uLnTx/>
                <a:uFillTx/>
                <a:latin typeface="Alwyn"/>
                <a:ea typeface="+mn-ea"/>
                <a:cs typeface="+mn-cs"/>
              </a:endParaRPr>
            </a:p>
          </p:txBody>
        </p:sp>
      </p:grpSp>
      <p:sp>
        <p:nvSpPr>
          <p:cNvPr id="33" name="Footer Placeholder 22">
            <a:extLst>
              <a:ext uri="{FF2B5EF4-FFF2-40B4-BE49-F238E27FC236}">
                <a16:creationId xmlns:a16="http://schemas.microsoft.com/office/drawing/2014/main" id="{A67BFE2A-3DE8-4828-98B5-21AD0F210D46}"/>
              </a:ext>
            </a:extLst>
          </p:cNvPr>
          <p:cNvSpPr>
            <a:spLocks noGrp="1"/>
          </p:cNvSpPr>
          <p:nvPr>
            <p:ph type="ftr" sz="quarter" idx="3"/>
          </p:nvPr>
        </p:nvSpPr>
        <p:spPr>
          <a:xfrm>
            <a:off x="592933" y="6434837"/>
            <a:ext cx="8627265" cy="360000"/>
          </a:xfrm>
          <a:prstGeom prst="rect">
            <a:avLst/>
          </a:prstGeom>
        </p:spPr>
        <p:txBody>
          <a:bodyPr vert="horz" lIns="108000" tIns="0" rIns="0" bIns="0" rtlCol="0" anchor="ctr"/>
          <a:lstStyle>
            <a:lvl1pPr algn="l">
              <a:defRPr sz="1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B4AAAA"/>
              </a:solidFill>
              <a:effectLst/>
              <a:uLnTx/>
              <a:uFillTx/>
              <a:latin typeface="Alwyn"/>
              <a:ea typeface="+mn-ea"/>
              <a:cs typeface="+mn-cs"/>
            </a:endParaRPr>
          </a:p>
        </p:txBody>
      </p:sp>
      <p:sp>
        <p:nvSpPr>
          <p:cNvPr id="56" name="Slide Number Placeholder 4">
            <a:extLst>
              <a:ext uri="{FF2B5EF4-FFF2-40B4-BE49-F238E27FC236}">
                <a16:creationId xmlns:a16="http://schemas.microsoft.com/office/drawing/2014/main" id="{4E7CD0FE-1188-4F65-ABF7-8850CA5F7E0E}"/>
              </a:ext>
            </a:extLst>
          </p:cNvPr>
          <p:cNvSpPr>
            <a:spLocks noGrp="1"/>
          </p:cNvSpPr>
          <p:nvPr>
            <p:ph type="sldNum" sz="quarter" idx="4"/>
          </p:nvPr>
        </p:nvSpPr>
        <p:spPr>
          <a:xfrm>
            <a:off x="-2" y="6434836"/>
            <a:ext cx="592923" cy="359994"/>
          </a:xfrm>
          <a:prstGeom prst="rect">
            <a:avLst/>
          </a:prstGeom>
          <a:noFill/>
        </p:spPr>
        <p:txBody>
          <a:bodyPr vert="horz" lIns="0" tIns="108000" rIns="108000" bIns="0" rtlCol="0" anchor="t"/>
          <a:lstStyle>
            <a:lvl1pPr marL="0" indent="0" algn="r" defTabSz="914400" rtl="0" eaLnBrk="1" latinLnBrk="0" hangingPunct="1">
              <a:lnSpc>
                <a:spcPct val="90000"/>
              </a:lnSpc>
              <a:spcBef>
                <a:spcPts val="600"/>
              </a:spcBef>
              <a:spcAft>
                <a:spcPts val="600"/>
              </a:spcAft>
              <a:buClr>
                <a:schemeClr val="tx2"/>
              </a:buClr>
              <a:buFont typeface="Arial" panose="020B0604020202020204" pitchFamily="34" charset="0"/>
              <a:buNone/>
              <a:defRPr lang="nl-NL" sz="1200" b="1" kern="1200" smtClean="0">
                <a:solidFill>
                  <a:schemeClr val="accent1"/>
                </a:solidFill>
                <a:latin typeface="+mn-lt"/>
                <a:ea typeface="+mn-ea"/>
                <a:cs typeface="+mn-cs"/>
              </a:defRPr>
            </a:lvl1p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‹nr.›</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Tree>
    <p:extLst>
      <p:ext uri="{BB962C8B-B14F-4D97-AF65-F5344CB8AC3E}">
        <p14:creationId xmlns:p14="http://schemas.microsoft.com/office/powerpoint/2010/main" val="100175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 AFBEELDING (S)">
    <p:spTree>
      <p:nvGrpSpPr>
        <p:cNvPr id="1" name=""/>
        <p:cNvGrpSpPr/>
        <p:nvPr/>
      </p:nvGrpSpPr>
      <p:grpSpPr>
        <a:xfrm>
          <a:off x="0" y="0"/>
          <a:ext cx="0" cy="0"/>
          <a:chOff x="0" y="0"/>
          <a:chExt cx="0" cy="0"/>
        </a:xfrm>
      </p:grpSpPr>
      <p:sp>
        <p:nvSpPr>
          <p:cNvPr id="129" name="Tijdelijke aanduiding voor afbeelding 16">
            <a:extLst>
              <a:ext uri="{FF2B5EF4-FFF2-40B4-BE49-F238E27FC236}">
                <a16:creationId xmlns:a16="http://schemas.microsoft.com/office/drawing/2014/main" id="{2275F356-BFB8-4AA7-8A3B-DE423431D489}"/>
              </a:ext>
            </a:extLst>
          </p:cNvPr>
          <p:cNvSpPr>
            <a:spLocks noGrp="1"/>
          </p:cNvSpPr>
          <p:nvPr>
            <p:ph type="pic" sz="quarter" idx="13" hasCustomPrompt="1"/>
          </p:nvPr>
        </p:nvSpPr>
        <p:spPr>
          <a:xfrm>
            <a:off x="0" y="0"/>
            <a:ext cx="4671741" cy="6786563"/>
          </a:xfrm>
          <a:solidFill>
            <a:schemeClr val="bg1">
              <a:lumMod val="95000"/>
            </a:schemeClr>
          </a:solidFill>
        </p:spPr>
        <p:txBody>
          <a:bodyPr lIns="144000" tIns="0" rIns="144000" bIns="1296000" anchor="ctr" anchorCtr="0"/>
          <a:lstStyle>
            <a:lvl1pPr marL="0" indent="0" algn="ctr">
              <a:spcBef>
                <a:spcPts val="0"/>
              </a:spcBef>
              <a:spcAft>
                <a:spcPts val="0"/>
              </a:spcAft>
              <a:buNone/>
              <a:defRPr sz="1200" i="1">
                <a:solidFill>
                  <a:schemeClr val="bg1">
                    <a:lumMod val="50000"/>
                  </a:schemeClr>
                </a:solidFill>
              </a:defRPr>
            </a:lvl1pPr>
          </a:lstStyle>
          <a:p>
            <a:r>
              <a:rPr lang="nl-NL" dirty="0"/>
              <a:t>Selecteer dit kader, ga naar de tab ‘Slidebuilder’, klik op ‘Afbeeldingen’, selecteer de gewenste afbeelding en klik op ‘Invoegen’.</a:t>
            </a:r>
          </a:p>
        </p:txBody>
      </p:sp>
      <p:sp>
        <p:nvSpPr>
          <p:cNvPr id="134" name="Tijdelijke aanduiding voor verticale tekst 2">
            <a:extLst>
              <a:ext uri="{FF2B5EF4-FFF2-40B4-BE49-F238E27FC236}">
                <a16:creationId xmlns:a16="http://schemas.microsoft.com/office/drawing/2014/main" id="{C6DB0378-FB50-44AF-A7F8-6AB127008C87}"/>
              </a:ext>
            </a:extLst>
          </p:cNvPr>
          <p:cNvSpPr>
            <a:spLocks noGrp="1"/>
          </p:cNvSpPr>
          <p:nvPr>
            <p:ph type="body" orient="vert" idx="1" hasCustomPrompt="1"/>
          </p:nvPr>
        </p:nvSpPr>
        <p:spPr>
          <a:xfrm>
            <a:off x="5142004" y="1548000"/>
            <a:ext cx="6330148" cy="42606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err="1"/>
              <a:t>Bullet</a:t>
            </a:r>
            <a:endParaRPr lang="nl-NL" noProof="0" dirty="0"/>
          </a:p>
          <a:p>
            <a:pPr lvl="1"/>
            <a:r>
              <a:rPr lang="nl-NL" noProof="0" dirty="0"/>
              <a:t>Sub-</a:t>
            </a:r>
            <a:r>
              <a:rPr lang="nl-NL" noProof="0" dirty="0" err="1"/>
              <a:t>bullet</a:t>
            </a:r>
            <a:r>
              <a:rPr lang="nl-NL" noProof="0" dirty="0"/>
              <a: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Subtitel #1</a:t>
            </a:r>
          </a:p>
          <a:p>
            <a:pPr lvl="5"/>
            <a:r>
              <a:rPr lang="nl-NL" noProof="0" dirty="0"/>
              <a:t>Alt. subtitel #2</a:t>
            </a:r>
          </a:p>
          <a:p>
            <a:pPr lvl="6"/>
            <a:r>
              <a:rPr lang="nl-NL" noProof="0" dirty="0"/>
              <a:t>Numerieke </a:t>
            </a:r>
            <a:r>
              <a:rPr lang="nl-NL" noProof="0" dirty="0" err="1"/>
              <a:t>bullet</a:t>
            </a:r>
            <a:endParaRPr lang="nl-NL" noProof="0" dirty="0"/>
          </a:p>
          <a:p>
            <a:pPr lvl="7"/>
            <a:r>
              <a:rPr lang="nl-NL" noProof="0" dirty="0"/>
              <a:t>Sub-</a:t>
            </a:r>
            <a:r>
              <a:rPr lang="nl-NL" noProof="0" dirty="0" err="1"/>
              <a:t>bullet</a:t>
            </a:r>
            <a:r>
              <a:rPr lang="nl-NL" noProof="0" dirty="0"/>
              <a:t> #2</a:t>
            </a:r>
          </a:p>
          <a:p>
            <a:pPr lvl="8"/>
            <a:r>
              <a:rPr lang="nl-NL" noProof="0" dirty="0"/>
              <a:t>Bronvermelding</a:t>
            </a:r>
          </a:p>
        </p:txBody>
      </p:sp>
      <p:sp>
        <p:nvSpPr>
          <p:cNvPr id="135" name="Titel 1">
            <a:extLst>
              <a:ext uri="{FF2B5EF4-FFF2-40B4-BE49-F238E27FC236}">
                <a16:creationId xmlns:a16="http://schemas.microsoft.com/office/drawing/2014/main" id="{C8FBD6AA-D38D-4DD0-9496-560704C5C6A9}"/>
              </a:ext>
            </a:extLst>
          </p:cNvPr>
          <p:cNvSpPr>
            <a:spLocks noGrp="1"/>
          </p:cNvSpPr>
          <p:nvPr>
            <p:ph type="title" hasCustomPrompt="1"/>
          </p:nvPr>
        </p:nvSpPr>
        <p:spPr>
          <a:xfrm>
            <a:off x="5142260" y="540000"/>
            <a:ext cx="6329015" cy="720000"/>
          </a:xfrm>
        </p:spPr>
        <p:txBody>
          <a:bodyPr/>
          <a:lstStyle>
            <a:lvl1pPr>
              <a:defRPr/>
            </a:lvl1pPr>
          </a:lstStyle>
          <a:p>
            <a:r>
              <a:rPr lang="nl-NL" noProof="0" dirty="0"/>
              <a:t>Plaats titel hier, </a:t>
            </a:r>
            <a:br>
              <a:rPr lang="nl-NL" noProof="0" dirty="0"/>
            </a:br>
            <a:r>
              <a:rPr lang="nl-NL" noProof="0" dirty="0"/>
              <a:t>max. 2 regels</a:t>
            </a:r>
          </a:p>
        </p:txBody>
      </p:sp>
      <p:sp>
        <p:nvSpPr>
          <p:cNvPr id="14" name="Rechthoek: afgeronde hoeken 6">
            <a:extLst>
              <a:ext uri="{FF2B5EF4-FFF2-40B4-BE49-F238E27FC236}">
                <a16:creationId xmlns:a16="http://schemas.microsoft.com/office/drawing/2014/main" id="{C155C70E-8575-40FC-9F20-C496AD96A9A8}"/>
              </a:ext>
            </a:extLst>
          </p:cNvPr>
          <p:cNvSpPr/>
          <p:nvPr userDrawn="1"/>
        </p:nvSpPr>
        <p:spPr>
          <a:xfrm>
            <a:off x="731837" y="-468000"/>
            <a:ext cx="10728326" cy="30191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all" spc="0" normalizeH="0" baseline="0" noProof="0" dirty="0">
                <a:ln>
                  <a:noFill/>
                </a:ln>
                <a:solidFill>
                  <a:srgbClr val="840054"/>
                </a:solidFill>
                <a:effectLst/>
                <a:uLnTx/>
                <a:uFillTx/>
                <a:latin typeface="Alwyn"/>
                <a:ea typeface="+mn-ea"/>
                <a:cs typeface="+mn-cs"/>
              </a:rPr>
              <a:t>TEKST + AFBEELDING (S)</a:t>
            </a:r>
          </a:p>
        </p:txBody>
      </p:sp>
      <p:grpSp>
        <p:nvGrpSpPr>
          <p:cNvPr id="16" name="Group 15">
            <a:extLst>
              <a:ext uri="{FF2B5EF4-FFF2-40B4-BE49-F238E27FC236}">
                <a16:creationId xmlns:a16="http://schemas.microsoft.com/office/drawing/2014/main" id="{DF97BF77-3AE7-4991-8D0F-B16ED6858826}"/>
              </a:ext>
            </a:extLst>
          </p:cNvPr>
          <p:cNvGrpSpPr/>
          <p:nvPr userDrawn="1"/>
        </p:nvGrpSpPr>
        <p:grpSpPr>
          <a:xfrm>
            <a:off x="-2" y="6784967"/>
            <a:ext cx="12191970" cy="73033"/>
            <a:chOff x="-2" y="6784967"/>
            <a:chExt cx="12191970" cy="73033"/>
          </a:xfrm>
        </p:grpSpPr>
        <p:sp>
          <p:nvSpPr>
            <p:cNvPr id="19" name="Rechthoek 77">
              <a:extLst>
                <a:ext uri="{FF2B5EF4-FFF2-40B4-BE49-F238E27FC236}">
                  <a16:creationId xmlns:a16="http://schemas.microsoft.com/office/drawing/2014/main" id="{801E97D6-19E0-4449-A4B6-3ADE7CC3FB4F}"/>
                </a:ext>
              </a:extLst>
            </p:cNvPr>
            <p:cNvSpPr/>
            <p:nvPr userDrawn="1"/>
          </p:nvSpPr>
          <p:spPr>
            <a:xfrm>
              <a:off x="-2" y="6784967"/>
              <a:ext cx="12191970" cy="73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0" name="Rechthoek 99">
              <a:extLst>
                <a:ext uri="{FF2B5EF4-FFF2-40B4-BE49-F238E27FC236}">
                  <a16:creationId xmlns:a16="http://schemas.microsoft.com/office/drawing/2014/main" id="{6D6A0889-F2D1-46BB-B363-0EF3C3EC800C}"/>
                </a:ext>
              </a:extLst>
            </p:cNvPr>
            <p:cNvSpPr/>
            <p:nvPr userDrawn="1"/>
          </p:nvSpPr>
          <p:spPr>
            <a:xfrm>
              <a:off x="7232203" y="6784967"/>
              <a:ext cx="664021" cy="73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6" name="Rechthoek 141">
              <a:extLst>
                <a:ext uri="{FF2B5EF4-FFF2-40B4-BE49-F238E27FC236}">
                  <a16:creationId xmlns:a16="http://schemas.microsoft.com/office/drawing/2014/main" id="{081698D8-D473-4B39-8AFD-FC7C160ED105}"/>
                </a:ext>
              </a:extLst>
            </p:cNvPr>
            <p:cNvSpPr/>
            <p:nvPr userDrawn="1"/>
          </p:nvSpPr>
          <p:spPr>
            <a:xfrm>
              <a:off x="7898953" y="6784967"/>
              <a:ext cx="597347" cy="73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7" name="Rechthoek 142">
              <a:extLst>
                <a:ext uri="{FF2B5EF4-FFF2-40B4-BE49-F238E27FC236}">
                  <a16:creationId xmlns:a16="http://schemas.microsoft.com/office/drawing/2014/main" id="{2B583A22-0A48-46F0-89E2-C2747E2BC921}"/>
                </a:ext>
              </a:extLst>
            </p:cNvPr>
            <p:cNvSpPr/>
            <p:nvPr userDrawn="1"/>
          </p:nvSpPr>
          <p:spPr>
            <a:xfrm>
              <a:off x="8494266" y="6784967"/>
              <a:ext cx="1452215" cy="73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grpSp>
      <p:sp>
        <p:nvSpPr>
          <p:cNvPr id="29" name="Footer Placeholder 22">
            <a:extLst>
              <a:ext uri="{FF2B5EF4-FFF2-40B4-BE49-F238E27FC236}">
                <a16:creationId xmlns:a16="http://schemas.microsoft.com/office/drawing/2014/main" id="{A7974AB7-0F17-4925-B14B-E42F19F4FDA2}"/>
              </a:ext>
            </a:extLst>
          </p:cNvPr>
          <p:cNvSpPr>
            <a:spLocks noGrp="1"/>
          </p:cNvSpPr>
          <p:nvPr>
            <p:ph type="ftr" sz="quarter" idx="3"/>
          </p:nvPr>
        </p:nvSpPr>
        <p:spPr>
          <a:xfrm>
            <a:off x="592933" y="6434837"/>
            <a:ext cx="8627265" cy="360000"/>
          </a:xfrm>
          <a:prstGeom prst="rect">
            <a:avLst/>
          </a:prstGeom>
        </p:spPr>
        <p:txBody>
          <a:bodyPr vert="horz" lIns="108000" tIns="0" rIns="0" bIns="0" rtlCol="0" anchor="ctr"/>
          <a:lstStyle>
            <a:lvl1pPr algn="l">
              <a:defRPr sz="1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B4AAAA"/>
              </a:solidFill>
              <a:effectLst/>
              <a:uLnTx/>
              <a:uFillTx/>
              <a:latin typeface="Alwyn"/>
              <a:ea typeface="+mn-ea"/>
              <a:cs typeface="+mn-cs"/>
            </a:endParaRPr>
          </a:p>
        </p:txBody>
      </p:sp>
      <p:sp>
        <p:nvSpPr>
          <p:cNvPr id="15" name="Slide Number Placeholder 4">
            <a:extLst>
              <a:ext uri="{FF2B5EF4-FFF2-40B4-BE49-F238E27FC236}">
                <a16:creationId xmlns:a16="http://schemas.microsoft.com/office/drawing/2014/main" id="{6641A239-11AA-4038-9BE6-B8030D0A53B4}"/>
              </a:ext>
            </a:extLst>
          </p:cNvPr>
          <p:cNvSpPr>
            <a:spLocks noGrp="1"/>
          </p:cNvSpPr>
          <p:nvPr>
            <p:ph type="sldNum" sz="quarter" idx="4"/>
          </p:nvPr>
        </p:nvSpPr>
        <p:spPr>
          <a:xfrm>
            <a:off x="-2" y="6434836"/>
            <a:ext cx="592923" cy="359994"/>
          </a:xfrm>
          <a:prstGeom prst="rect">
            <a:avLst/>
          </a:prstGeom>
          <a:noFill/>
        </p:spPr>
        <p:txBody>
          <a:bodyPr vert="horz" lIns="0" tIns="108000" rIns="108000" bIns="0" rtlCol="0" anchor="t"/>
          <a:lstStyle>
            <a:lvl1pPr marL="0" indent="0" algn="r" defTabSz="914400" rtl="0" eaLnBrk="1" latinLnBrk="0" hangingPunct="1">
              <a:lnSpc>
                <a:spcPct val="90000"/>
              </a:lnSpc>
              <a:spcBef>
                <a:spcPts val="600"/>
              </a:spcBef>
              <a:spcAft>
                <a:spcPts val="600"/>
              </a:spcAft>
              <a:buClr>
                <a:schemeClr val="tx2"/>
              </a:buClr>
              <a:buFont typeface="Arial" panose="020B0604020202020204" pitchFamily="34" charset="0"/>
              <a:buNone/>
              <a:defRPr lang="nl-NL" sz="1200" b="1" kern="1200" smtClean="0">
                <a:solidFill>
                  <a:schemeClr val="accent1"/>
                </a:solidFill>
                <a:latin typeface="+mn-lt"/>
                <a:ea typeface="+mn-ea"/>
                <a:cs typeface="+mn-cs"/>
              </a:defRPr>
            </a:lvl1p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‹nr.›</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Tree>
    <p:extLst>
      <p:ext uri="{BB962C8B-B14F-4D97-AF65-F5344CB8AC3E}">
        <p14:creationId xmlns:p14="http://schemas.microsoft.com/office/powerpoint/2010/main" val="252123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3.xml"/><Relationship Id="rId1" Type="http://schemas.openxmlformats.org/officeDocument/2006/relationships/theme" Target="../theme/theme3.xml"/><Relationship Id="rId5" Type="http://schemas.openxmlformats.org/officeDocument/2006/relationships/image" Target="../media/image2.png"/><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4.xml"/><Relationship Id="rId1"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emf"/><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ags" Target="../tags/tag6.xml"/><Relationship Id="rId5" Type="http://schemas.openxmlformats.org/officeDocument/2006/relationships/slideLayout" Target="../slideLayouts/slideLayout10.xml"/><Relationship Id="rId10" Type="http://schemas.openxmlformats.org/officeDocument/2006/relationships/tags" Target="../tags/tag5.xml"/><Relationship Id="rId4" Type="http://schemas.openxmlformats.org/officeDocument/2006/relationships/slideLayout" Target="../slideLayouts/slideLayout9.xml"/><Relationship Id="rId9" Type="http://schemas.openxmlformats.org/officeDocument/2006/relationships/theme" Target="../theme/theme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userDrawn="1">
            <p:custDataLst>
              <p:tags r:id="rId7"/>
            </p:custDataLst>
            <p:extLst>
              <p:ext uri="{D42A27DB-BD31-4B8C-83A1-F6EECF244321}">
                <p14:modId xmlns:p14="http://schemas.microsoft.com/office/powerpoint/2010/main" val="1582788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95" imgH="95" progId="TCLayout.ActiveDocument.1">
                  <p:embed/>
                </p:oleObj>
              </mc:Choice>
              <mc:Fallback>
                <p:oleObj name="think-cell Slide" r:id="rId8" imgW="95" imgH="95"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jdelijke aanduiding voor titel 1">
            <a:extLst>
              <a:ext uri="{FF2B5EF4-FFF2-40B4-BE49-F238E27FC236}">
                <a16:creationId xmlns:a16="http://schemas.microsoft.com/office/drawing/2014/main" id="{219B37A3-82F2-45D5-868F-F00F93F6E7B3}"/>
              </a:ext>
            </a:extLst>
          </p:cNvPr>
          <p:cNvSpPr>
            <a:spLocks noGrp="1"/>
          </p:cNvSpPr>
          <p:nvPr>
            <p:ph type="title"/>
          </p:nvPr>
        </p:nvSpPr>
        <p:spPr>
          <a:xfrm>
            <a:off x="719999" y="540000"/>
            <a:ext cx="10750800" cy="720000"/>
          </a:xfrm>
          <a:prstGeom prst="rect">
            <a:avLst/>
          </a:prstGeom>
        </p:spPr>
        <p:txBody>
          <a:bodyPr vert="horz" lIns="0" tIns="0" rIns="0" bIns="0" rtlCol="0" anchor="t">
            <a:noAutofit/>
          </a:bodyPr>
          <a:lstStyle/>
          <a:p>
            <a:r>
              <a:rPr lang="nl-NL" dirty="0"/>
              <a:t>Titel</a:t>
            </a:r>
            <a:br>
              <a:rPr lang="nl-NL" dirty="0"/>
            </a:br>
            <a:r>
              <a:rPr lang="nl-NL" dirty="0"/>
              <a:t>max. 2 regels</a:t>
            </a:r>
            <a:endParaRPr lang="nl-NL" noProof="0" dirty="0"/>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p:ph type="body" idx="1"/>
          </p:nvPr>
        </p:nvSpPr>
        <p:spPr>
          <a:xfrm>
            <a:off x="720000" y="1548000"/>
            <a:ext cx="10750800" cy="4257136"/>
          </a:xfrm>
          <a:prstGeom prst="rect">
            <a:avLst/>
          </a:prstGeom>
        </p:spPr>
        <p:txBody>
          <a:bodyPr vert="horz" lIns="0" tIns="0" rIns="0" bIns="0" rtlCol="0">
            <a:noAutofit/>
          </a:bodyPr>
          <a:lstStyle/>
          <a:p>
            <a:pPr lvl="0"/>
            <a:r>
              <a:rPr lang="nl-NL" noProof="0" dirty="0" err="1"/>
              <a:t>Bullet</a:t>
            </a:r>
            <a:endParaRPr lang="nl-NL" noProof="0" dirty="0"/>
          </a:p>
          <a:p>
            <a:pPr lvl="1"/>
            <a:r>
              <a:rPr lang="nl-NL" noProof="0" dirty="0"/>
              <a:t>Sub-bullet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Subtitel</a:t>
            </a:r>
          </a:p>
          <a:p>
            <a:pPr lvl="5"/>
            <a:r>
              <a:rPr lang="nl-NL" noProof="0" dirty="0"/>
              <a:t>Numerieke bullet</a:t>
            </a:r>
          </a:p>
          <a:p>
            <a:pPr lvl="6"/>
            <a:r>
              <a:rPr lang="nl-NL" noProof="0" dirty="0"/>
              <a:t>Alfabetische bullet</a:t>
            </a:r>
          </a:p>
          <a:p>
            <a:pPr lvl="7"/>
            <a:r>
              <a:rPr lang="nl-NL" noProof="0" dirty="0"/>
              <a:t>Sub-bullet</a:t>
            </a:r>
          </a:p>
          <a:p>
            <a:pPr lvl="8"/>
            <a:r>
              <a:rPr lang="nl-NL" noProof="0" dirty="0"/>
              <a:t>Bronvermelding</a:t>
            </a:r>
          </a:p>
        </p:txBody>
      </p:sp>
      <p:pic>
        <p:nvPicPr>
          <p:cNvPr id="31" name="Graphic 30">
            <a:extLst>
              <a:ext uri="{FF2B5EF4-FFF2-40B4-BE49-F238E27FC236}">
                <a16:creationId xmlns:a16="http://schemas.microsoft.com/office/drawing/2014/main" id="{C1A97FCF-C4BA-4277-BB9C-243FFAC34D6A}"/>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9948322" y="6233624"/>
            <a:ext cx="1756102" cy="360000"/>
          </a:xfrm>
          <a:prstGeom prst="rect">
            <a:avLst/>
          </a:prstGeom>
        </p:spPr>
      </p:pic>
      <p:grpSp>
        <p:nvGrpSpPr>
          <p:cNvPr id="9" name="Group 8">
            <a:extLst>
              <a:ext uri="{FF2B5EF4-FFF2-40B4-BE49-F238E27FC236}">
                <a16:creationId xmlns:a16="http://schemas.microsoft.com/office/drawing/2014/main" id="{5680E424-5AD8-4E52-A9C3-1E82FC0DE214}"/>
              </a:ext>
            </a:extLst>
          </p:cNvPr>
          <p:cNvGrpSpPr/>
          <p:nvPr userDrawn="1"/>
        </p:nvGrpSpPr>
        <p:grpSpPr>
          <a:xfrm>
            <a:off x="-2" y="6784967"/>
            <a:ext cx="12191970" cy="73033"/>
            <a:chOff x="-2" y="6784967"/>
            <a:chExt cx="12191970" cy="73033"/>
          </a:xfrm>
        </p:grpSpPr>
        <p:sp>
          <p:nvSpPr>
            <p:cNvPr id="21" name="Rechthoek 77">
              <a:extLst>
                <a:ext uri="{FF2B5EF4-FFF2-40B4-BE49-F238E27FC236}">
                  <a16:creationId xmlns:a16="http://schemas.microsoft.com/office/drawing/2014/main" id="{68297851-492F-4D90-8AA4-A081305F6A50}"/>
                </a:ext>
              </a:extLst>
            </p:cNvPr>
            <p:cNvSpPr/>
            <p:nvPr userDrawn="1"/>
          </p:nvSpPr>
          <p:spPr>
            <a:xfrm>
              <a:off x="-2" y="6784967"/>
              <a:ext cx="12191970" cy="73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sp>
          <p:nvSpPr>
            <p:cNvPr id="23" name="Rechthoek 99">
              <a:extLst>
                <a:ext uri="{FF2B5EF4-FFF2-40B4-BE49-F238E27FC236}">
                  <a16:creationId xmlns:a16="http://schemas.microsoft.com/office/drawing/2014/main" id="{8AAF02B5-D111-4519-91BD-7FBFA8F945ED}"/>
                </a:ext>
              </a:extLst>
            </p:cNvPr>
            <p:cNvSpPr/>
            <p:nvPr userDrawn="1"/>
          </p:nvSpPr>
          <p:spPr>
            <a:xfrm>
              <a:off x="7232203" y="6784967"/>
              <a:ext cx="664021" cy="73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sp>
          <p:nvSpPr>
            <p:cNvPr id="24" name="Rechthoek 141">
              <a:extLst>
                <a:ext uri="{FF2B5EF4-FFF2-40B4-BE49-F238E27FC236}">
                  <a16:creationId xmlns:a16="http://schemas.microsoft.com/office/drawing/2014/main" id="{7FD7B075-E8BC-43AD-87F7-08792CE2BE2E}"/>
                </a:ext>
              </a:extLst>
            </p:cNvPr>
            <p:cNvSpPr/>
            <p:nvPr userDrawn="1"/>
          </p:nvSpPr>
          <p:spPr>
            <a:xfrm>
              <a:off x="7898953" y="6784967"/>
              <a:ext cx="597347" cy="73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sp>
          <p:nvSpPr>
            <p:cNvPr id="25" name="Rechthoek 142">
              <a:extLst>
                <a:ext uri="{FF2B5EF4-FFF2-40B4-BE49-F238E27FC236}">
                  <a16:creationId xmlns:a16="http://schemas.microsoft.com/office/drawing/2014/main" id="{E50B33C6-E845-4816-BA99-241366348B30}"/>
                </a:ext>
              </a:extLst>
            </p:cNvPr>
            <p:cNvSpPr/>
            <p:nvPr userDrawn="1"/>
          </p:nvSpPr>
          <p:spPr>
            <a:xfrm>
              <a:off x="8494266" y="6784967"/>
              <a:ext cx="1452215" cy="73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grpSp>
      <p:sp>
        <p:nvSpPr>
          <p:cNvPr id="20" name="Footer Placeholder 22">
            <a:extLst>
              <a:ext uri="{FF2B5EF4-FFF2-40B4-BE49-F238E27FC236}">
                <a16:creationId xmlns:a16="http://schemas.microsoft.com/office/drawing/2014/main" id="{5F386A16-DC33-4A18-92E3-56A663AE626F}"/>
              </a:ext>
            </a:extLst>
          </p:cNvPr>
          <p:cNvSpPr>
            <a:spLocks noGrp="1"/>
          </p:cNvSpPr>
          <p:nvPr userDrawn="1">
            <p:ph type="ftr" sz="quarter" idx="3"/>
          </p:nvPr>
        </p:nvSpPr>
        <p:spPr>
          <a:xfrm>
            <a:off x="592933" y="6434837"/>
            <a:ext cx="8627265" cy="360000"/>
          </a:xfrm>
          <a:prstGeom prst="rect">
            <a:avLst/>
          </a:prstGeom>
        </p:spPr>
        <p:txBody>
          <a:bodyPr vert="horz" lIns="108000" tIns="0" rIns="0" bIns="0" rtlCol="0" anchor="ctr"/>
          <a:lstStyle>
            <a:lvl1pPr algn="l">
              <a:defRPr sz="1200">
                <a:solidFill>
                  <a:schemeClr val="bg2"/>
                </a:solidFill>
              </a:defRPr>
            </a:lvl1pPr>
          </a:lstStyle>
          <a:p>
            <a:endParaRPr lang="nl-NL" dirty="0"/>
          </a:p>
        </p:txBody>
      </p:sp>
      <p:grpSp>
        <p:nvGrpSpPr>
          <p:cNvPr id="6" name="Group 5" hidden="1">
            <a:extLst>
              <a:ext uri="{FF2B5EF4-FFF2-40B4-BE49-F238E27FC236}">
                <a16:creationId xmlns:a16="http://schemas.microsoft.com/office/drawing/2014/main" id="{61CE6B1C-9F8A-444D-952A-F07C4D86B06E}"/>
              </a:ext>
            </a:extLst>
          </p:cNvPr>
          <p:cNvGrpSpPr/>
          <p:nvPr userDrawn="1"/>
        </p:nvGrpSpPr>
        <p:grpSpPr>
          <a:xfrm>
            <a:off x="-476250" y="-891000"/>
            <a:ext cx="13068299" cy="8640000"/>
            <a:chOff x="-476250" y="-891000"/>
            <a:chExt cx="13068299" cy="8640000"/>
          </a:xfrm>
        </p:grpSpPr>
        <p:grpSp>
          <p:nvGrpSpPr>
            <p:cNvPr id="29" name="GRID">
              <a:extLst>
                <a:ext uri="{FF2B5EF4-FFF2-40B4-BE49-F238E27FC236}">
                  <a16:creationId xmlns:a16="http://schemas.microsoft.com/office/drawing/2014/main" id="{0AB5833D-64CB-448F-9D86-660137933868}"/>
                </a:ext>
              </a:extLst>
            </p:cNvPr>
            <p:cNvGrpSpPr/>
            <p:nvPr userDrawn="1"/>
          </p:nvGrpSpPr>
          <p:grpSpPr>
            <a:xfrm>
              <a:off x="-476250" y="-891000"/>
              <a:ext cx="13068299" cy="8640000"/>
              <a:chOff x="-476250" y="-891000"/>
              <a:chExt cx="13068299" cy="8640000"/>
            </a:xfrm>
          </p:grpSpPr>
          <p:cxnSp>
            <p:nvCxnSpPr>
              <p:cNvPr id="83" name="Straight Connector 82">
                <a:extLst>
                  <a:ext uri="{FF2B5EF4-FFF2-40B4-BE49-F238E27FC236}">
                    <a16:creationId xmlns:a16="http://schemas.microsoft.com/office/drawing/2014/main" id="{61042D3E-F6A4-4E33-BC27-3A8EEF7CCC7C}"/>
                  </a:ext>
                </a:extLst>
              </p:cNvPr>
              <p:cNvCxnSpPr>
                <a:cxnSpLocks/>
              </p:cNvCxnSpPr>
              <p:nvPr userDrawn="1"/>
            </p:nvCxnSpPr>
            <p:spPr>
              <a:xfrm rot="5400000">
                <a:off x="-3242401" y="3333750"/>
                <a:ext cx="79248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CDEEE34-AAD9-4B72-AF10-B476136E19D4}"/>
                  </a:ext>
                </a:extLst>
              </p:cNvPr>
              <p:cNvCxnSpPr>
                <a:cxnSpLocks/>
              </p:cNvCxnSpPr>
              <p:nvPr userDrawn="1"/>
            </p:nvCxnSpPr>
            <p:spPr>
              <a:xfrm>
                <a:off x="11470800" y="-590550"/>
                <a:ext cx="0" cy="788670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388E846-1733-4B37-82D9-8CE64D5A4788}"/>
                  </a:ext>
                </a:extLst>
              </p:cNvPr>
              <p:cNvGrpSpPr/>
              <p:nvPr userDrawn="1"/>
            </p:nvGrpSpPr>
            <p:grpSpPr>
              <a:xfrm>
                <a:off x="-476250" y="1439535"/>
                <a:ext cx="13068299" cy="288000"/>
                <a:chOff x="-476250" y="1439535"/>
                <a:chExt cx="13068299" cy="284490"/>
              </a:xfrm>
            </p:grpSpPr>
            <p:cxnSp>
              <p:nvCxnSpPr>
                <p:cNvPr id="76" name="Straight Connector 75">
                  <a:extLst>
                    <a:ext uri="{FF2B5EF4-FFF2-40B4-BE49-F238E27FC236}">
                      <a16:creationId xmlns:a16="http://schemas.microsoft.com/office/drawing/2014/main" id="{8A43584A-CB10-408D-895A-72120E839589}"/>
                    </a:ext>
                  </a:extLst>
                </p:cNvPr>
                <p:cNvCxnSpPr>
                  <a:cxnSpLocks/>
                </p:cNvCxnSpPr>
                <p:nvPr userDrawn="1"/>
              </p:nvCxnSpPr>
              <p:spPr>
                <a:xfrm>
                  <a:off x="-476250" y="172402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1EBA429-7D9C-4B54-B286-1BF026105281}"/>
                    </a:ext>
                  </a:extLst>
                </p:cNvPr>
                <p:cNvCxnSpPr>
                  <a:cxnSpLocks/>
                </p:cNvCxnSpPr>
                <p:nvPr userDrawn="1"/>
              </p:nvCxnSpPr>
              <p:spPr>
                <a:xfrm>
                  <a:off x="-476250" y="143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86" name="Straight Connector 85">
                <a:extLst>
                  <a:ext uri="{FF2B5EF4-FFF2-40B4-BE49-F238E27FC236}">
                    <a16:creationId xmlns:a16="http://schemas.microsoft.com/office/drawing/2014/main" id="{6ACA529C-7E6F-4FF7-8A7B-28A0467E9E45}"/>
                  </a:ext>
                </a:extLst>
              </p:cNvPr>
              <p:cNvCxnSpPr>
                <a:cxnSpLocks/>
              </p:cNvCxnSpPr>
              <p:nvPr userDrawn="1"/>
            </p:nvCxnSpPr>
            <p:spPr>
              <a:xfrm>
                <a:off x="-476250" y="71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6B3EF46-7C51-48A4-B428-EDCF4AAE3DFD}"/>
                  </a:ext>
                </a:extLst>
              </p:cNvPr>
              <p:cNvCxnSpPr>
                <a:cxnSpLocks/>
              </p:cNvCxnSpPr>
              <p:nvPr userDrawn="1"/>
            </p:nvCxnSpPr>
            <p:spPr>
              <a:xfrm>
                <a:off x="-476250" y="5984671"/>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13E48307-55AA-4BD9-BF82-B5EB85DE53A2}"/>
                  </a:ext>
                </a:extLst>
              </p:cNvPr>
              <p:cNvGrpSpPr/>
              <p:nvPr userDrawn="1"/>
            </p:nvGrpSpPr>
            <p:grpSpPr>
              <a:xfrm rot="5400000">
                <a:off x="1776000" y="3285000"/>
                <a:ext cx="8640000" cy="288000"/>
                <a:chOff x="-476250" y="1439535"/>
                <a:chExt cx="13068299" cy="284490"/>
              </a:xfrm>
            </p:grpSpPr>
            <p:cxnSp>
              <p:nvCxnSpPr>
                <p:cNvPr id="89" name="Straight Connector 88">
                  <a:extLst>
                    <a:ext uri="{FF2B5EF4-FFF2-40B4-BE49-F238E27FC236}">
                      <a16:creationId xmlns:a16="http://schemas.microsoft.com/office/drawing/2014/main" id="{D8E1E55E-5A4E-483E-B27E-174F39B5B0B8}"/>
                    </a:ext>
                  </a:extLst>
                </p:cNvPr>
                <p:cNvCxnSpPr>
                  <a:cxnSpLocks/>
                </p:cNvCxnSpPr>
                <p:nvPr userDrawn="1"/>
              </p:nvCxnSpPr>
              <p:spPr>
                <a:xfrm>
                  <a:off x="-476250" y="172402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3E041FB-FB80-4E6B-A8A8-7DACA03A306E}"/>
                    </a:ext>
                  </a:extLst>
                </p:cNvPr>
                <p:cNvCxnSpPr>
                  <a:cxnSpLocks/>
                </p:cNvCxnSpPr>
                <p:nvPr userDrawn="1"/>
              </p:nvCxnSpPr>
              <p:spPr>
                <a:xfrm>
                  <a:off x="-476250" y="143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EB227B59-C484-41B9-AB37-8E84BBBCCECB}"/>
                </a:ext>
              </a:extLst>
            </p:cNvPr>
            <p:cNvGrpSpPr/>
            <p:nvPr userDrawn="1"/>
          </p:nvGrpSpPr>
          <p:grpSpPr>
            <a:xfrm>
              <a:off x="-476250" y="6434837"/>
              <a:ext cx="13068299" cy="241167"/>
              <a:chOff x="-476250" y="6434837"/>
              <a:chExt cx="13068299" cy="241167"/>
            </a:xfrm>
          </p:grpSpPr>
          <p:cxnSp>
            <p:nvCxnSpPr>
              <p:cNvPr id="45" name="Straight Connector 44">
                <a:extLst>
                  <a:ext uri="{FF2B5EF4-FFF2-40B4-BE49-F238E27FC236}">
                    <a16:creationId xmlns:a16="http://schemas.microsoft.com/office/drawing/2014/main" id="{889EDBBB-801B-45AE-B3A1-DE87EA163572}"/>
                  </a:ext>
                </a:extLst>
              </p:cNvPr>
              <p:cNvCxnSpPr>
                <a:cxnSpLocks/>
              </p:cNvCxnSpPr>
              <p:nvPr userDrawn="1"/>
            </p:nvCxnSpPr>
            <p:spPr>
              <a:xfrm>
                <a:off x="-476250" y="6676004"/>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EAF201C-0796-4A0B-9012-0FEB546D7B1D}"/>
                  </a:ext>
                </a:extLst>
              </p:cNvPr>
              <p:cNvCxnSpPr>
                <a:cxnSpLocks/>
              </p:cNvCxnSpPr>
              <p:nvPr userDrawn="1"/>
            </p:nvCxnSpPr>
            <p:spPr>
              <a:xfrm>
                <a:off x="-476250" y="6434837"/>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sp>
        <p:nvSpPr>
          <p:cNvPr id="30" name="Slide Number Placeholder 4">
            <a:extLst>
              <a:ext uri="{FF2B5EF4-FFF2-40B4-BE49-F238E27FC236}">
                <a16:creationId xmlns:a16="http://schemas.microsoft.com/office/drawing/2014/main" id="{61E73EC6-DCB4-4EF6-85E5-4A4129350355}"/>
              </a:ext>
            </a:extLst>
          </p:cNvPr>
          <p:cNvSpPr>
            <a:spLocks noGrp="1"/>
          </p:cNvSpPr>
          <p:nvPr>
            <p:ph type="sldNum" sz="quarter" idx="4"/>
          </p:nvPr>
        </p:nvSpPr>
        <p:spPr>
          <a:xfrm>
            <a:off x="-2" y="6434836"/>
            <a:ext cx="592923" cy="359994"/>
          </a:xfrm>
          <a:prstGeom prst="rect">
            <a:avLst/>
          </a:prstGeom>
          <a:noFill/>
        </p:spPr>
        <p:txBody>
          <a:bodyPr vert="horz" lIns="0" tIns="108000" rIns="108000" bIns="0" rtlCol="0" anchor="t"/>
          <a:lstStyle>
            <a:lvl1pPr marL="0" indent="0" algn="r" defTabSz="914400" rtl="0" eaLnBrk="1" latinLnBrk="0" hangingPunct="1">
              <a:lnSpc>
                <a:spcPct val="90000"/>
              </a:lnSpc>
              <a:spcBef>
                <a:spcPts val="600"/>
              </a:spcBef>
              <a:spcAft>
                <a:spcPts val="600"/>
              </a:spcAft>
              <a:buClr>
                <a:schemeClr val="tx2"/>
              </a:buClr>
              <a:buFont typeface="Arial" panose="020B0604020202020204" pitchFamily="34" charset="0"/>
              <a:buNone/>
              <a:defRPr lang="nl-NL" sz="1200" b="1" kern="1200" smtClean="0">
                <a:solidFill>
                  <a:schemeClr val="accent1"/>
                </a:solidFill>
                <a:latin typeface="+mn-lt"/>
                <a:ea typeface="+mn-ea"/>
                <a:cs typeface="+mn-cs"/>
              </a:defRPr>
            </a:lvl1pPr>
          </a:lstStyle>
          <a:p>
            <a:fld id="{1C9D8F9F-7191-4649-A2DA-476AA7168A7E}" type="slidenum">
              <a:rPr lang="nl-NL" smtClean="0"/>
              <a:pPr/>
              <a:t>‹nr.›</a:t>
            </a:fld>
            <a:endParaRPr lang="nl-NL" dirty="0"/>
          </a:p>
        </p:txBody>
      </p:sp>
    </p:spTree>
    <p:extLst>
      <p:ext uri="{BB962C8B-B14F-4D97-AF65-F5344CB8AC3E}">
        <p14:creationId xmlns:p14="http://schemas.microsoft.com/office/powerpoint/2010/main" val="3779171041"/>
      </p:ext>
    </p:extLst>
  </p:cSld>
  <p:clrMap bg1="lt1" tx1="dk1" bg2="lt2" tx2="dk2" accent1="accent1" accent2="accent2" accent3="accent3" accent4="accent4" accent5="accent5" accent6="accent6" hlink="hlink" folHlink="folHlink"/>
  <p:sldLayoutIdLst>
    <p:sldLayoutId id="2147483665" r:id="rId1"/>
    <p:sldLayoutId id="2147483668" r:id="rId2"/>
    <p:sldLayoutId id="2147483671" r:id="rId3"/>
    <p:sldLayoutId id="2147483688" r:id="rId4"/>
    <p:sldLayoutId id="2147483691" r:id="rId5"/>
  </p:sldLayoutIdLst>
  <p:hf hdr="0" ftr="0" dt="0"/>
  <p:txStyles>
    <p:titleStyle>
      <a:lvl1pPr algn="l" defTabSz="914400" rtl="0" eaLnBrk="1" latinLnBrk="0" hangingPunct="1">
        <a:lnSpc>
          <a:spcPct val="80000"/>
        </a:lnSpc>
        <a:spcBef>
          <a:spcPct val="0"/>
        </a:spcBef>
        <a:buNone/>
        <a:defRPr sz="3200" b="1" kern="1200">
          <a:solidFill>
            <a:schemeClr val="accent1"/>
          </a:solidFill>
          <a:latin typeface="+mj-lt"/>
          <a:ea typeface="+mj-ea"/>
          <a:cs typeface="+mj-cs"/>
        </a:defRPr>
      </a:lvl1pPr>
    </p:titleStyle>
    <p:bodyStyle>
      <a:lvl1pPr marL="180975" indent="-180975"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1pPr>
      <a:lvl2pPr marL="355600" indent="-177800"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tabLst/>
        <a:defRPr sz="1600" kern="1200">
          <a:solidFill>
            <a:schemeClr val="tx1">
              <a:lumMod val="75000"/>
              <a:lumOff val="25000"/>
            </a:schemeClr>
          </a:solidFill>
          <a:latin typeface="+mn-lt"/>
          <a:ea typeface="+mn-ea"/>
          <a:cs typeface="+mn-cs"/>
        </a:defRPr>
      </a:lvl2pPr>
      <a:lvl3pPr marL="531813" indent="-171450"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spc="50" baseline="0">
          <a:solidFill>
            <a:schemeClr val="tx1">
              <a:lumMod val="75000"/>
              <a:lumOff val="25000"/>
            </a:schemeClr>
          </a:solidFill>
          <a:latin typeface="+mj-lt"/>
          <a:ea typeface="+mn-ea"/>
          <a:cs typeface="+mn-cs"/>
        </a:defRPr>
      </a:lvl5pPr>
      <a:lvl6pPr marL="252000" indent="-252000" algn="l" defTabSz="914400" rtl="0" eaLnBrk="1" latinLnBrk="0" hangingPunct="1">
        <a:lnSpc>
          <a:spcPct val="100000"/>
        </a:lnSpc>
        <a:spcBef>
          <a:spcPts val="600"/>
        </a:spcBef>
        <a:spcAft>
          <a:spcPts val="600"/>
        </a:spcAft>
        <a:buClr>
          <a:schemeClr val="tx1">
            <a:lumMod val="75000"/>
            <a:lumOff val="25000"/>
          </a:schemeClr>
        </a:buClr>
        <a:buFont typeface="+mj-lt"/>
        <a:buAutoNum type="arabicPeriod"/>
        <a:defRPr sz="1600" b="0" kern="1200" cap="none" baseline="0">
          <a:solidFill>
            <a:schemeClr val="tx1">
              <a:lumMod val="75000"/>
              <a:lumOff val="25000"/>
            </a:schemeClr>
          </a:solidFill>
          <a:latin typeface="+mn-lt"/>
          <a:ea typeface="+mn-ea"/>
          <a:cs typeface="+mn-cs"/>
        </a:defRPr>
      </a:lvl6pPr>
      <a:lvl7pPr marL="396000" indent="-252000" algn="l" defTabSz="914400" rtl="0" eaLnBrk="1" latinLnBrk="0" hangingPunct="1">
        <a:lnSpc>
          <a:spcPct val="100000"/>
        </a:lnSpc>
        <a:spcBef>
          <a:spcPts val="600"/>
        </a:spcBef>
        <a:spcAft>
          <a:spcPts val="600"/>
        </a:spcAft>
        <a:buClr>
          <a:schemeClr val="tx1">
            <a:lumMod val="75000"/>
            <a:lumOff val="25000"/>
          </a:schemeClr>
        </a:buClr>
        <a:buFont typeface="+mj-lt"/>
        <a:buAutoNum type="alphaLcPeriod"/>
        <a:tabLst/>
        <a:defRPr sz="1600" kern="1200">
          <a:solidFill>
            <a:schemeClr val="tx1">
              <a:lumMod val="75000"/>
              <a:lumOff val="25000"/>
            </a:schemeClr>
          </a:solidFill>
          <a:latin typeface="+mn-lt"/>
          <a:ea typeface="+mn-ea"/>
          <a:cs typeface="+mn-cs"/>
        </a:defRPr>
      </a:lvl7pPr>
      <a:lvl8pPr marL="532800" indent="-172800"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8pPr>
      <a:lvl9pPr marL="0" indent="0" algn="l" defTabSz="914400" rtl="0" eaLnBrk="1" latinLnBrk="0" hangingPunct="1">
        <a:lnSpc>
          <a:spcPct val="100000"/>
        </a:lnSpc>
        <a:spcBef>
          <a:spcPts val="1200"/>
        </a:spcBef>
        <a:spcAft>
          <a:spcPts val="600"/>
        </a:spcAft>
        <a:buClr>
          <a:schemeClr val="accent1"/>
        </a:buClr>
        <a:buFont typeface="Arial" panose="020B0604020202020204" pitchFamily="34" charset="0"/>
        <a:buNone/>
        <a:defRPr sz="1400" i="1" kern="1200">
          <a:solidFill>
            <a:schemeClr val="tx1">
              <a:lumMod val="75000"/>
              <a:lumOff val="2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8">
          <p15:clr>
            <a:srgbClr val="F26B43"/>
          </p15:clr>
        </p15:guide>
        <p15:guide id="2" pos="453">
          <p15:clr>
            <a:srgbClr val="F26B43"/>
          </p15:clr>
        </p15:guide>
        <p15:guide id="3" orient="horz" pos="3770">
          <p15:clr>
            <a:srgbClr val="F26B43"/>
          </p15:clr>
        </p15:guide>
        <p15:guide id="6" pos="7226">
          <p15:clr>
            <a:srgbClr val="F26B43"/>
          </p15:clr>
        </p15:guide>
        <p15:guide id="7" orient="horz" pos="1117">
          <p15:clr>
            <a:srgbClr val="A4A3A4"/>
          </p15:clr>
        </p15:guide>
        <p15:guide id="9"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userDrawn="1">
            <p:custDataLst>
              <p:tags r:id="rId2"/>
            </p:custDataLst>
            <p:extLst>
              <p:ext uri="{D42A27DB-BD31-4B8C-83A1-F6EECF244321}">
                <p14:modId xmlns:p14="http://schemas.microsoft.com/office/powerpoint/2010/main" val="17785934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95" imgH="95" progId="TCLayout.ActiveDocument.1">
                  <p:embed/>
                </p:oleObj>
              </mc:Choice>
              <mc:Fallback>
                <p:oleObj name="think-cell Slide" r:id="rId3" imgW="95" imgH="95"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jdelijke aanduiding voor titel 1">
            <a:extLst>
              <a:ext uri="{FF2B5EF4-FFF2-40B4-BE49-F238E27FC236}">
                <a16:creationId xmlns:a16="http://schemas.microsoft.com/office/drawing/2014/main" id="{219B37A3-82F2-45D5-868F-F00F93F6E7B3}"/>
              </a:ext>
            </a:extLst>
          </p:cNvPr>
          <p:cNvSpPr>
            <a:spLocks noGrp="1"/>
          </p:cNvSpPr>
          <p:nvPr>
            <p:ph type="title"/>
          </p:nvPr>
        </p:nvSpPr>
        <p:spPr>
          <a:xfrm>
            <a:off x="719999" y="549274"/>
            <a:ext cx="10750800" cy="719139"/>
          </a:xfrm>
          <a:prstGeom prst="rect">
            <a:avLst/>
          </a:prstGeom>
        </p:spPr>
        <p:txBody>
          <a:bodyPr vert="horz" lIns="0" tIns="0" rIns="0" bIns="0" rtlCol="0" anchor="t">
            <a:noAutofit/>
          </a:bodyPr>
          <a:lstStyle/>
          <a:p>
            <a:r>
              <a:rPr lang="nl-NL" dirty="0"/>
              <a:t>Plaats titel hier,</a:t>
            </a:r>
            <a:br>
              <a:rPr lang="nl-NL" dirty="0"/>
            </a:br>
            <a:r>
              <a:rPr lang="nl-NL" dirty="0"/>
              <a:t>max. 2 regels</a:t>
            </a:r>
            <a:endParaRPr lang="nl-NL" noProof="0" dirty="0"/>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p:ph type="body" idx="1"/>
          </p:nvPr>
        </p:nvSpPr>
        <p:spPr>
          <a:xfrm>
            <a:off x="720000" y="1557339"/>
            <a:ext cx="10750800" cy="4435119"/>
          </a:xfrm>
          <a:prstGeom prst="rect">
            <a:avLst/>
          </a:prstGeom>
        </p:spPr>
        <p:txBody>
          <a:bodyPr vert="horz" lIns="0" tIns="0" rIns="0" bIns="0" rtlCol="0">
            <a:noAutofit/>
          </a:bodyPr>
          <a:lstStyle/>
          <a:p>
            <a:pPr lvl="0"/>
            <a:r>
              <a:rPr lang="nl-NL" noProof="0" dirty="0" err="1"/>
              <a:t>Bullet</a:t>
            </a:r>
            <a:endParaRPr lang="nl-NL" noProof="0" dirty="0"/>
          </a:p>
          <a:p>
            <a:pPr lvl="1"/>
            <a:r>
              <a:rPr lang="nl-NL" noProof="0" dirty="0"/>
              <a:t>Sub-bullet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Subtitel</a:t>
            </a:r>
          </a:p>
          <a:p>
            <a:pPr lvl="5"/>
            <a:r>
              <a:rPr lang="nl-NL" noProof="0" dirty="0"/>
              <a:t>Numerieke bullet</a:t>
            </a:r>
          </a:p>
          <a:p>
            <a:pPr lvl="6"/>
            <a:r>
              <a:rPr lang="nl-NL" noProof="0" dirty="0"/>
              <a:t>Alfabetische bullet</a:t>
            </a:r>
          </a:p>
          <a:p>
            <a:pPr lvl="7"/>
            <a:r>
              <a:rPr lang="nl-NL" noProof="0" dirty="0"/>
              <a:t>Sub-bullet</a:t>
            </a:r>
          </a:p>
          <a:p>
            <a:pPr lvl="8"/>
            <a:r>
              <a:rPr lang="nl-NL" noProof="0" dirty="0"/>
              <a:t>Bronvermelding</a:t>
            </a:r>
          </a:p>
        </p:txBody>
      </p:sp>
      <p:pic>
        <p:nvPicPr>
          <p:cNvPr id="31" name="Graphic 30">
            <a:extLst>
              <a:ext uri="{FF2B5EF4-FFF2-40B4-BE49-F238E27FC236}">
                <a16:creationId xmlns:a16="http://schemas.microsoft.com/office/drawing/2014/main" id="{C1A97FCF-C4BA-4277-BB9C-243FFAC34D6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948322" y="6233624"/>
            <a:ext cx="1756102" cy="360000"/>
          </a:xfrm>
          <a:prstGeom prst="rect">
            <a:avLst/>
          </a:prstGeom>
        </p:spPr>
      </p:pic>
      <p:grpSp>
        <p:nvGrpSpPr>
          <p:cNvPr id="9" name="Group 8">
            <a:extLst>
              <a:ext uri="{FF2B5EF4-FFF2-40B4-BE49-F238E27FC236}">
                <a16:creationId xmlns:a16="http://schemas.microsoft.com/office/drawing/2014/main" id="{5680E424-5AD8-4E52-A9C3-1E82FC0DE214}"/>
              </a:ext>
            </a:extLst>
          </p:cNvPr>
          <p:cNvGrpSpPr/>
          <p:nvPr userDrawn="1"/>
        </p:nvGrpSpPr>
        <p:grpSpPr>
          <a:xfrm>
            <a:off x="-2" y="6784967"/>
            <a:ext cx="12191970" cy="73033"/>
            <a:chOff x="-2" y="6784967"/>
            <a:chExt cx="12191970" cy="73033"/>
          </a:xfrm>
        </p:grpSpPr>
        <p:sp>
          <p:nvSpPr>
            <p:cNvPr id="21" name="Rechthoek 77">
              <a:extLst>
                <a:ext uri="{FF2B5EF4-FFF2-40B4-BE49-F238E27FC236}">
                  <a16:creationId xmlns:a16="http://schemas.microsoft.com/office/drawing/2014/main" id="{68297851-492F-4D90-8AA4-A081305F6A50}"/>
                </a:ext>
              </a:extLst>
            </p:cNvPr>
            <p:cNvSpPr/>
            <p:nvPr userDrawn="1"/>
          </p:nvSpPr>
          <p:spPr>
            <a:xfrm>
              <a:off x="-2" y="6784967"/>
              <a:ext cx="12191970" cy="73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sp>
          <p:nvSpPr>
            <p:cNvPr id="23" name="Rechthoek 99">
              <a:extLst>
                <a:ext uri="{FF2B5EF4-FFF2-40B4-BE49-F238E27FC236}">
                  <a16:creationId xmlns:a16="http://schemas.microsoft.com/office/drawing/2014/main" id="{8AAF02B5-D111-4519-91BD-7FBFA8F945ED}"/>
                </a:ext>
              </a:extLst>
            </p:cNvPr>
            <p:cNvSpPr/>
            <p:nvPr userDrawn="1"/>
          </p:nvSpPr>
          <p:spPr>
            <a:xfrm>
              <a:off x="7232203" y="6784967"/>
              <a:ext cx="664021" cy="73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sp>
          <p:nvSpPr>
            <p:cNvPr id="24" name="Rechthoek 141">
              <a:extLst>
                <a:ext uri="{FF2B5EF4-FFF2-40B4-BE49-F238E27FC236}">
                  <a16:creationId xmlns:a16="http://schemas.microsoft.com/office/drawing/2014/main" id="{7FD7B075-E8BC-43AD-87F7-08792CE2BE2E}"/>
                </a:ext>
              </a:extLst>
            </p:cNvPr>
            <p:cNvSpPr/>
            <p:nvPr userDrawn="1"/>
          </p:nvSpPr>
          <p:spPr>
            <a:xfrm>
              <a:off x="7898953" y="6784967"/>
              <a:ext cx="597347" cy="73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sp>
          <p:nvSpPr>
            <p:cNvPr id="25" name="Rechthoek 142">
              <a:extLst>
                <a:ext uri="{FF2B5EF4-FFF2-40B4-BE49-F238E27FC236}">
                  <a16:creationId xmlns:a16="http://schemas.microsoft.com/office/drawing/2014/main" id="{E50B33C6-E845-4816-BA99-241366348B30}"/>
                </a:ext>
              </a:extLst>
            </p:cNvPr>
            <p:cNvSpPr/>
            <p:nvPr userDrawn="1"/>
          </p:nvSpPr>
          <p:spPr>
            <a:xfrm>
              <a:off x="8494266" y="6784967"/>
              <a:ext cx="1452215" cy="73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grpSp>
      <p:sp>
        <p:nvSpPr>
          <p:cNvPr id="20" name="Footer Placeholder 22">
            <a:extLst>
              <a:ext uri="{FF2B5EF4-FFF2-40B4-BE49-F238E27FC236}">
                <a16:creationId xmlns:a16="http://schemas.microsoft.com/office/drawing/2014/main" id="{5F386A16-DC33-4A18-92E3-56A663AE626F}"/>
              </a:ext>
            </a:extLst>
          </p:cNvPr>
          <p:cNvSpPr>
            <a:spLocks noGrp="1"/>
          </p:cNvSpPr>
          <p:nvPr userDrawn="1">
            <p:ph type="ftr" sz="quarter" idx="3"/>
          </p:nvPr>
        </p:nvSpPr>
        <p:spPr>
          <a:xfrm>
            <a:off x="592933" y="6434837"/>
            <a:ext cx="8627265" cy="360000"/>
          </a:xfrm>
          <a:prstGeom prst="rect">
            <a:avLst/>
          </a:prstGeom>
        </p:spPr>
        <p:txBody>
          <a:bodyPr vert="horz" lIns="108000" tIns="0" rIns="0" bIns="0" rtlCol="0" anchor="ctr"/>
          <a:lstStyle>
            <a:lvl1pPr algn="l">
              <a:defRPr sz="1200">
                <a:solidFill>
                  <a:schemeClr val="bg2"/>
                </a:solidFill>
              </a:defRPr>
            </a:lvl1pPr>
          </a:lstStyle>
          <a:p>
            <a:endParaRPr lang="nl-NL" dirty="0"/>
          </a:p>
        </p:txBody>
      </p:sp>
      <p:grpSp>
        <p:nvGrpSpPr>
          <p:cNvPr id="6" name="Group 5" hidden="1">
            <a:extLst>
              <a:ext uri="{FF2B5EF4-FFF2-40B4-BE49-F238E27FC236}">
                <a16:creationId xmlns:a16="http://schemas.microsoft.com/office/drawing/2014/main" id="{61CE6B1C-9F8A-444D-952A-F07C4D86B06E}"/>
              </a:ext>
            </a:extLst>
          </p:cNvPr>
          <p:cNvGrpSpPr/>
          <p:nvPr userDrawn="1"/>
        </p:nvGrpSpPr>
        <p:grpSpPr>
          <a:xfrm>
            <a:off x="-476250" y="-891000"/>
            <a:ext cx="13068299" cy="8640000"/>
            <a:chOff x="-476250" y="-891000"/>
            <a:chExt cx="13068299" cy="8640000"/>
          </a:xfrm>
        </p:grpSpPr>
        <p:grpSp>
          <p:nvGrpSpPr>
            <p:cNvPr id="29" name="GRID">
              <a:extLst>
                <a:ext uri="{FF2B5EF4-FFF2-40B4-BE49-F238E27FC236}">
                  <a16:creationId xmlns:a16="http://schemas.microsoft.com/office/drawing/2014/main" id="{0AB5833D-64CB-448F-9D86-660137933868}"/>
                </a:ext>
              </a:extLst>
            </p:cNvPr>
            <p:cNvGrpSpPr/>
            <p:nvPr userDrawn="1"/>
          </p:nvGrpSpPr>
          <p:grpSpPr>
            <a:xfrm>
              <a:off x="-476250" y="-891000"/>
              <a:ext cx="13068299" cy="8640000"/>
              <a:chOff x="-476250" y="-891000"/>
              <a:chExt cx="13068299" cy="8640000"/>
            </a:xfrm>
          </p:grpSpPr>
          <p:cxnSp>
            <p:nvCxnSpPr>
              <p:cNvPr id="83" name="Straight Connector 82">
                <a:extLst>
                  <a:ext uri="{FF2B5EF4-FFF2-40B4-BE49-F238E27FC236}">
                    <a16:creationId xmlns:a16="http://schemas.microsoft.com/office/drawing/2014/main" id="{61042D3E-F6A4-4E33-BC27-3A8EEF7CCC7C}"/>
                  </a:ext>
                </a:extLst>
              </p:cNvPr>
              <p:cNvCxnSpPr>
                <a:cxnSpLocks/>
              </p:cNvCxnSpPr>
              <p:nvPr userDrawn="1"/>
            </p:nvCxnSpPr>
            <p:spPr>
              <a:xfrm rot="5400000">
                <a:off x="-3242401" y="3333750"/>
                <a:ext cx="79248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CDEEE34-AAD9-4B72-AF10-B476136E19D4}"/>
                  </a:ext>
                </a:extLst>
              </p:cNvPr>
              <p:cNvCxnSpPr>
                <a:cxnSpLocks/>
              </p:cNvCxnSpPr>
              <p:nvPr userDrawn="1"/>
            </p:nvCxnSpPr>
            <p:spPr>
              <a:xfrm>
                <a:off x="11470800" y="-590550"/>
                <a:ext cx="0" cy="788670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388E846-1733-4B37-82D9-8CE64D5A4788}"/>
                  </a:ext>
                </a:extLst>
              </p:cNvPr>
              <p:cNvGrpSpPr/>
              <p:nvPr userDrawn="1"/>
            </p:nvGrpSpPr>
            <p:grpSpPr>
              <a:xfrm>
                <a:off x="-476250" y="1439535"/>
                <a:ext cx="13068299" cy="288000"/>
                <a:chOff x="-476250" y="1439535"/>
                <a:chExt cx="13068299" cy="284490"/>
              </a:xfrm>
            </p:grpSpPr>
            <p:cxnSp>
              <p:nvCxnSpPr>
                <p:cNvPr id="76" name="Straight Connector 75">
                  <a:extLst>
                    <a:ext uri="{FF2B5EF4-FFF2-40B4-BE49-F238E27FC236}">
                      <a16:creationId xmlns:a16="http://schemas.microsoft.com/office/drawing/2014/main" id="{8A43584A-CB10-408D-895A-72120E839589}"/>
                    </a:ext>
                  </a:extLst>
                </p:cNvPr>
                <p:cNvCxnSpPr>
                  <a:cxnSpLocks/>
                </p:cNvCxnSpPr>
                <p:nvPr userDrawn="1"/>
              </p:nvCxnSpPr>
              <p:spPr>
                <a:xfrm>
                  <a:off x="-476250" y="172402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1EBA429-7D9C-4B54-B286-1BF026105281}"/>
                    </a:ext>
                  </a:extLst>
                </p:cNvPr>
                <p:cNvCxnSpPr>
                  <a:cxnSpLocks/>
                </p:cNvCxnSpPr>
                <p:nvPr userDrawn="1"/>
              </p:nvCxnSpPr>
              <p:spPr>
                <a:xfrm>
                  <a:off x="-476250" y="143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86" name="Straight Connector 85">
                <a:extLst>
                  <a:ext uri="{FF2B5EF4-FFF2-40B4-BE49-F238E27FC236}">
                    <a16:creationId xmlns:a16="http://schemas.microsoft.com/office/drawing/2014/main" id="{6ACA529C-7E6F-4FF7-8A7B-28A0467E9E45}"/>
                  </a:ext>
                </a:extLst>
              </p:cNvPr>
              <p:cNvCxnSpPr>
                <a:cxnSpLocks/>
              </p:cNvCxnSpPr>
              <p:nvPr userDrawn="1"/>
            </p:nvCxnSpPr>
            <p:spPr>
              <a:xfrm>
                <a:off x="-476250" y="71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6B3EF46-7C51-48A4-B428-EDCF4AAE3DFD}"/>
                  </a:ext>
                </a:extLst>
              </p:cNvPr>
              <p:cNvCxnSpPr>
                <a:cxnSpLocks/>
              </p:cNvCxnSpPr>
              <p:nvPr userDrawn="1"/>
            </p:nvCxnSpPr>
            <p:spPr>
              <a:xfrm>
                <a:off x="-476250" y="5984671"/>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13E48307-55AA-4BD9-BF82-B5EB85DE53A2}"/>
                  </a:ext>
                </a:extLst>
              </p:cNvPr>
              <p:cNvGrpSpPr/>
              <p:nvPr userDrawn="1"/>
            </p:nvGrpSpPr>
            <p:grpSpPr>
              <a:xfrm rot="5400000">
                <a:off x="1776000" y="3285000"/>
                <a:ext cx="8640000" cy="288000"/>
                <a:chOff x="-476250" y="1439535"/>
                <a:chExt cx="13068299" cy="284490"/>
              </a:xfrm>
            </p:grpSpPr>
            <p:cxnSp>
              <p:nvCxnSpPr>
                <p:cNvPr id="89" name="Straight Connector 88">
                  <a:extLst>
                    <a:ext uri="{FF2B5EF4-FFF2-40B4-BE49-F238E27FC236}">
                      <a16:creationId xmlns:a16="http://schemas.microsoft.com/office/drawing/2014/main" id="{D8E1E55E-5A4E-483E-B27E-174F39B5B0B8}"/>
                    </a:ext>
                  </a:extLst>
                </p:cNvPr>
                <p:cNvCxnSpPr>
                  <a:cxnSpLocks/>
                </p:cNvCxnSpPr>
                <p:nvPr userDrawn="1"/>
              </p:nvCxnSpPr>
              <p:spPr>
                <a:xfrm>
                  <a:off x="-476250" y="172402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3E041FB-FB80-4E6B-A8A8-7DACA03A306E}"/>
                    </a:ext>
                  </a:extLst>
                </p:cNvPr>
                <p:cNvCxnSpPr>
                  <a:cxnSpLocks/>
                </p:cNvCxnSpPr>
                <p:nvPr userDrawn="1"/>
              </p:nvCxnSpPr>
              <p:spPr>
                <a:xfrm>
                  <a:off x="-476250" y="143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EB227B59-C484-41B9-AB37-8E84BBBCCECB}"/>
                </a:ext>
              </a:extLst>
            </p:cNvPr>
            <p:cNvGrpSpPr/>
            <p:nvPr userDrawn="1"/>
          </p:nvGrpSpPr>
          <p:grpSpPr>
            <a:xfrm>
              <a:off x="-476250" y="6434837"/>
              <a:ext cx="13068299" cy="241167"/>
              <a:chOff x="-476250" y="6434837"/>
              <a:chExt cx="13068299" cy="241167"/>
            </a:xfrm>
          </p:grpSpPr>
          <p:cxnSp>
            <p:nvCxnSpPr>
              <p:cNvPr id="45" name="Straight Connector 44">
                <a:extLst>
                  <a:ext uri="{FF2B5EF4-FFF2-40B4-BE49-F238E27FC236}">
                    <a16:creationId xmlns:a16="http://schemas.microsoft.com/office/drawing/2014/main" id="{889EDBBB-801B-45AE-B3A1-DE87EA163572}"/>
                  </a:ext>
                </a:extLst>
              </p:cNvPr>
              <p:cNvCxnSpPr>
                <a:cxnSpLocks/>
              </p:cNvCxnSpPr>
              <p:nvPr userDrawn="1"/>
            </p:nvCxnSpPr>
            <p:spPr>
              <a:xfrm>
                <a:off x="-476250" y="6676004"/>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EAF201C-0796-4A0B-9012-0FEB546D7B1D}"/>
                  </a:ext>
                </a:extLst>
              </p:cNvPr>
              <p:cNvCxnSpPr>
                <a:cxnSpLocks/>
              </p:cNvCxnSpPr>
              <p:nvPr userDrawn="1"/>
            </p:nvCxnSpPr>
            <p:spPr>
              <a:xfrm>
                <a:off x="-476250" y="6434837"/>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sp>
        <p:nvSpPr>
          <p:cNvPr id="30" name="Slide Number Placeholder 4">
            <a:extLst>
              <a:ext uri="{FF2B5EF4-FFF2-40B4-BE49-F238E27FC236}">
                <a16:creationId xmlns:a16="http://schemas.microsoft.com/office/drawing/2014/main" id="{61E73EC6-DCB4-4EF6-85E5-4A4129350355}"/>
              </a:ext>
            </a:extLst>
          </p:cNvPr>
          <p:cNvSpPr>
            <a:spLocks noGrp="1"/>
          </p:cNvSpPr>
          <p:nvPr>
            <p:ph type="sldNum" sz="quarter" idx="4"/>
          </p:nvPr>
        </p:nvSpPr>
        <p:spPr>
          <a:xfrm>
            <a:off x="-2" y="6434836"/>
            <a:ext cx="592923" cy="359994"/>
          </a:xfrm>
          <a:prstGeom prst="rect">
            <a:avLst/>
          </a:prstGeom>
          <a:noFill/>
        </p:spPr>
        <p:txBody>
          <a:bodyPr vert="horz" lIns="0" tIns="108000" rIns="108000" bIns="0" rtlCol="0" anchor="t"/>
          <a:lstStyle>
            <a:lvl1pPr marL="0" indent="0" algn="r" defTabSz="914400" rtl="0" eaLnBrk="1" latinLnBrk="0" hangingPunct="1">
              <a:lnSpc>
                <a:spcPct val="90000"/>
              </a:lnSpc>
              <a:spcBef>
                <a:spcPts val="600"/>
              </a:spcBef>
              <a:spcAft>
                <a:spcPts val="600"/>
              </a:spcAft>
              <a:buClr>
                <a:schemeClr val="tx2"/>
              </a:buClr>
              <a:buFont typeface="Arial" panose="020B0604020202020204" pitchFamily="34" charset="0"/>
              <a:buNone/>
              <a:defRPr lang="nl-NL" sz="1200" b="1" kern="1200" smtClean="0">
                <a:solidFill>
                  <a:schemeClr val="accent1"/>
                </a:solidFill>
                <a:latin typeface="+mn-lt"/>
                <a:ea typeface="+mn-ea"/>
                <a:cs typeface="+mn-cs"/>
              </a:defRPr>
            </a:lvl1pPr>
          </a:lstStyle>
          <a:p>
            <a:fld id="{1C9D8F9F-7191-4649-A2DA-476AA7168A7E}" type="slidenum">
              <a:rPr lang="nl-NL" smtClean="0"/>
              <a:pPr/>
              <a:t>‹nr.›</a:t>
            </a:fld>
            <a:endParaRPr lang="nl-NL" dirty="0"/>
          </a:p>
        </p:txBody>
      </p:sp>
    </p:spTree>
    <p:extLst>
      <p:ext uri="{BB962C8B-B14F-4D97-AF65-F5344CB8AC3E}">
        <p14:creationId xmlns:p14="http://schemas.microsoft.com/office/powerpoint/2010/main" val="870362894"/>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80000"/>
        </a:lnSpc>
        <a:spcBef>
          <a:spcPct val="0"/>
        </a:spcBef>
        <a:buNone/>
        <a:defRPr sz="3200" b="1" kern="1200">
          <a:solidFill>
            <a:schemeClr val="accent1"/>
          </a:solidFill>
          <a:latin typeface="+mj-lt"/>
          <a:ea typeface="+mj-ea"/>
          <a:cs typeface="+mj-cs"/>
        </a:defRPr>
      </a:lvl1pPr>
    </p:titleStyle>
    <p:bodyStyle>
      <a:lvl1pPr marL="180975" indent="-180975"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1pPr>
      <a:lvl2pPr marL="355600" indent="-177800"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tabLst/>
        <a:defRPr sz="1600" kern="1200">
          <a:solidFill>
            <a:schemeClr val="tx1">
              <a:lumMod val="75000"/>
              <a:lumOff val="25000"/>
            </a:schemeClr>
          </a:solidFill>
          <a:latin typeface="+mn-lt"/>
          <a:ea typeface="+mn-ea"/>
          <a:cs typeface="+mn-cs"/>
        </a:defRPr>
      </a:lvl2pPr>
      <a:lvl3pPr marL="531813" indent="-171450"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spc="50" baseline="0">
          <a:solidFill>
            <a:schemeClr val="tx1">
              <a:lumMod val="75000"/>
              <a:lumOff val="25000"/>
            </a:schemeClr>
          </a:solidFill>
          <a:latin typeface="+mj-lt"/>
          <a:ea typeface="+mn-ea"/>
          <a:cs typeface="+mn-cs"/>
        </a:defRPr>
      </a:lvl5pPr>
      <a:lvl6pPr marL="252000" indent="-252000" algn="l" defTabSz="914400" rtl="0" eaLnBrk="1" latinLnBrk="0" hangingPunct="1">
        <a:lnSpc>
          <a:spcPct val="100000"/>
        </a:lnSpc>
        <a:spcBef>
          <a:spcPts val="600"/>
        </a:spcBef>
        <a:spcAft>
          <a:spcPts val="600"/>
        </a:spcAft>
        <a:buClr>
          <a:schemeClr val="tx1">
            <a:lumMod val="75000"/>
            <a:lumOff val="25000"/>
          </a:schemeClr>
        </a:buClr>
        <a:buFont typeface="+mj-lt"/>
        <a:buAutoNum type="arabicPeriod"/>
        <a:defRPr sz="1600" b="0" kern="1200" cap="none" baseline="0">
          <a:solidFill>
            <a:schemeClr val="tx1">
              <a:lumMod val="75000"/>
              <a:lumOff val="25000"/>
            </a:schemeClr>
          </a:solidFill>
          <a:latin typeface="+mn-lt"/>
          <a:ea typeface="+mn-ea"/>
          <a:cs typeface="+mn-cs"/>
        </a:defRPr>
      </a:lvl6pPr>
      <a:lvl7pPr marL="396000" indent="-252000" algn="l" defTabSz="914400" rtl="0" eaLnBrk="1" latinLnBrk="0" hangingPunct="1">
        <a:lnSpc>
          <a:spcPct val="100000"/>
        </a:lnSpc>
        <a:spcBef>
          <a:spcPts val="600"/>
        </a:spcBef>
        <a:spcAft>
          <a:spcPts val="600"/>
        </a:spcAft>
        <a:buClr>
          <a:schemeClr val="tx1">
            <a:lumMod val="75000"/>
            <a:lumOff val="25000"/>
          </a:schemeClr>
        </a:buClr>
        <a:buFont typeface="+mj-lt"/>
        <a:buAutoNum type="alphaLcPeriod"/>
        <a:tabLst/>
        <a:defRPr sz="1600" kern="1200">
          <a:solidFill>
            <a:schemeClr val="tx1">
              <a:lumMod val="75000"/>
              <a:lumOff val="25000"/>
            </a:schemeClr>
          </a:solidFill>
          <a:latin typeface="+mn-lt"/>
          <a:ea typeface="+mn-ea"/>
          <a:cs typeface="+mn-cs"/>
        </a:defRPr>
      </a:lvl7pPr>
      <a:lvl8pPr marL="532800" indent="-172800"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8pPr>
      <a:lvl9pPr marL="0" indent="0" algn="l" defTabSz="914400" rtl="0" eaLnBrk="1" latinLnBrk="0" hangingPunct="1">
        <a:lnSpc>
          <a:spcPct val="100000"/>
        </a:lnSpc>
        <a:spcBef>
          <a:spcPts val="1200"/>
        </a:spcBef>
        <a:spcAft>
          <a:spcPts val="600"/>
        </a:spcAft>
        <a:buClr>
          <a:schemeClr val="accent1"/>
        </a:buClr>
        <a:buFont typeface="Arial" panose="020B0604020202020204" pitchFamily="34" charset="0"/>
        <a:buNone/>
        <a:defRPr sz="1400" i="1" kern="1200">
          <a:solidFill>
            <a:schemeClr val="tx1">
              <a:lumMod val="75000"/>
              <a:lumOff val="2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53">
          <p15:clr>
            <a:srgbClr val="F26B43"/>
          </p15:clr>
        </p15:guide>
        <p15:guide id="3" orient="horz" pos="3770">
          <p15:clr>
            <a:srgbClr val="F26B43"/>
          </p15:clr>
        </p15:guide>
        <p15:guide id="6" pos="7226">
          <p15:clr>
            <a:srgbClr val="F26B43"/>
          </p15:clr>
        </p15:guide>
        <p15:guide id="7" orient="horz" pos="981">
          <p15:clr>
            <a:srgbClr val="A4A3A4"/>
          </p15:clr>
        </p15:guide>
        <p15:guide id="9" orient="horz" pos="799">
          <p15:clr>
            <a:srgbClr val="F26B43"/>
          </p15:clr>
        </p15:guide>
        <p15:guide id="10" orient="horz" pos="34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userDrawn="1">
            <p:custDataLst>
              <p:tags r:id="rId2"/>
            </p:custDataLst>
            <p:extLst>
              <p:ext uri="{D42A27DB-BD31-4B8C-83A1-F6EECF244321}">
                <p14:modId xmlns:p14="http://schemas.microsoft.com/office/powerpoint/2010/main" val="1477785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95" imgH="95" progId="TCLayout.ActiveDocument.1">
                  <p:embed/>
                </p:oleObj>
              </mc:Choice>
              <mc:Fallback>
                <p:oleObj name="think-cell Slide" r:id="rId3" imgW="95" imgH="95"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jdelijke aanduiding voor titel 1">
            <a:extLst>
              <a:ext uri="{FF2B5EF4-FFF2-40B4-BE49-F238E27FC236}">
                <a16:creationId xmlns:a16="http://schemas.microsoft.com/office/drawing/2014/main" id="{219B37A3-82F2-45D5-868F-F00F93F6E7B3}"/>
              </a:ext>
            </a:extLst>
          </p:cNvPr>
          <p:cNvSpPr>
            <a:spLocks noGrp="1"/>
          </p:cNvSpPr>
          <p:nvPr>
            <p:ph type="title"/>
          </p:nvPr>
        </p:nvSpPr>
        <p:spPr>
          <a:xfrm>
            <a:off x="719999" y="540000"/>
            <a:ext cx="10750800" cy="720000"/>
          </a:xfrm>
          <a:prstGeom prst="rect">
            <a:avLst/>
          </a:prstGeom>
        </p:spPr>
        <p:txBody>
          <a:bodyPr vert="horz" lIns="0" tIns="0" rIns="0" bIns="0" rtlCol="0" anchor="t">
            <a:noAutofit/>
          </a:bodyPr>
          <a:lstStyle/>
          <a:p>
            <a:r>
              <a:rPr lang="nl-NL" dirty="0"/>
              <a:t>Titel</a:t>
            </a:r>
            <a:br>
              <a:rPr lang="nl-NL" dirty="0"/>
            </a:br>
            <a:r>
              <a:rPr lang="nl-NL" dirty="0"/>
              <a:t>max. 2 regels</a:t>
            </a:r>
            <a:endParaRPr lang="nl-NL" noProof="0" dirty="0"/>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p:ph type="body" idx="1"/>
          </p:nvPr>
        </p:nvSpPr>
        <p:spPr>
          <a:xfrm>
            <a:off x="720000" y="1548000"/>
            <a:ext cx="10750800" cy="4257136"/>
          </a:xfrm>
          <a:prstGeom prst="rect">
            <a:avLst/>
          </a:prstGeom>
        </p:spPr>
        <p:txBody>
          <a:bodyPr vert="horz" lIns="0" tIns="0" rIns="0" bIns="0" rtlCol="0">
            <a:noAutofit/>
          </a:bodyPr>
          <a:lstStyle/>
          <a:p>
            <a:pPr lvl="0"/>
            <a:r>
              <a:rPr lang="nl-NL" noProof="0" dirty="0" err="1"/>
              <a:t>Bullet</a:t>
            </a:r>
            <a:endParaRPr lang="nl-NL" noProof="0" dirty="0"/>
          </a:p>
          <a:p>
            <a:pPr lvl="1"/>
            <a:r>
              <a:rPr lang="nl-NL" noProof="0" dirty="0"/>
              <a:t>Sub-bullet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Subtitel</a:t>
            </a:r>
          </a:p>
          <a:p>
            <a:pPr lvl="5"/>
            <a:r>
              <a:rPr lang="nl-NL" noProof="0" dirty="0"/>
              <a:t>Numerieke bullet</a:t>
            </a:r>
          </a:p>
          <a:p>
            <a:pPr lvl="6"/>
            <a:r>
              <a:rPr lang="nl-NL" noProof="0" dirty="0"/>
              <a:t>Alfabetische bullet</a:t>
            </a:r>
          </a:p>
          <a:p>
            <a:pPr lvl="7"/>
            <a:r>
              <a:rPr lang="nl-NL" noProof="0" dirty="0"/>
              <a:t>Sub-bullet</a:t>
            </a:r>
          </a:p>
          <a:p>
            <a:pPr lvl="8"/>
            <a:r>
              <a:rPr lang="nl-NL" noProof="0" dirty="0"/>
              <a:t>Bronvermelding</a:t>
            </a:r>
          </a:p>
        </p:txBody>
      </p:sp>
      <p:pic>
        <p:nvPicPr>
          <p:cNvPr id="31" name="Graphic 30">
            <a:extLst>
              <a:ext uri="{FF2B5EF4-FFF2-40B4-BE49-F238E27FC236}">
                <a16:creationId xmlns:a16="http://schemas.microsoft.com/office/drawing/2014/main" id="{C1A97FCF-C4BA-4277-BB9C-243FFAC34D6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948322" y="6233624"/>
            <a:ext cx="1756102" cy="360000"/>
          </a:xfrm>
          <a:prstGeom prst="rect">
            <a:avLst/>
          </a:prstGeom>
        </p:spPr>
      </p:pic>
      <p:grpSp>
        <p:nvGrpSpPr>
          <p:cNvPr id="9" name="Group 8">
            <a:extLst>
              <a:ext uri="{FF2B5EF4-FFF2-40B4-BE49-F238E27FC236}">
                <a16:creationId xmlns:a16="http://schemas.microsoft.com/office/drawing/2014/main" id="{5680E424-5AD8-4E52-A9C3-1E82FC0DE214}"/>
              </a:ext>
            </a:extLst>
          </p:cNvPr>
          <p:cNvGrpSpPr/>
          <p:nvPr userDrawn="1"/>
        </p:nvGrpSpPr>
        <p:grpSpPr>
          <a:xfrm>
            <a:off x="-2" y="6784967"/>
            <a:ext cx="12191970" cy="73033"/>
            <a:chOff x="-2" y="6784967"/>
            <a:chExt cx="12191970" cy="73033"/>
          </a:xfrm>
        </p:grpSpPr>
        <p:sp>
          <p:nvSpPr>
            <p:cNvPr id="21" name="Rechthoek 77">
              <a:extLst>
                <a:ext uri="{FF2B5EF4-FFF2-40B4-BE49-F238E27FC236}">
                  <a16:creationId xmlns:a16="http://schemas.microsoft.com/office/drawing/2014/main" id="{68297851-492F-4D90-8AA4-A081305F6A50}"/>
                </a:ext>
              </a:extLst>
            </p:cNvPr>
            <p:cNvSpPr/>
            <p:nvPr userDrawn="1"/>
          </p:nvSpPr>
          <p:spPr>
            <a:xfrm>
              <a:off x="-2" y="6784967"/>
              <a:ext cx="12191970" cy="73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sp>
          <p:nvSpPr>
            <p:cNvPr id="23" name="Rechthoek 99">
              <a:extLst>
                <a:ext uri="{FF2B5EF4-FFF2-40B4-BE49-F238E27FC236}">
                  <a16:creationId xmlns:a16="http://schemas.microsoft.com/office/drawing/2014/main" id="{8AAF02B5-D111-4519-91BD-7FBFA8F945ED}"/>
                </a:ext>
              </a:extLst>
            </p:cNvPr>
            <p:cNvSpPr/>
            <p:nvPr userDrawn="1"/>
          </p:nvSpPr>
          <p:spPr>
            <a:xfrm>
              <a:off x="7232203" y="6784967"/>
              <a:ext cx="664021" cy="73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sp>
          <p:nvSpPr>
            <p:cNvPr id="24" name="Rechthoek 141">
              <a:extLst>
                <a:ext uri="{FF2B5EF4-FFF2-40B4-BE49-F238E27FC236}">
                  <a16:creationId xmlns:a16="http://schemas.microsoft.com/office/drawing/2014/main" id="{7FD7B075-E8BC-43AD-87F7-08792CE2BE2E}"/>
                </a:ext>
              </a:extLst>
            </p:cNvPr>
            <p:cNvSpPr/>
            <p:nvPr userDrawn="1"/>
          </p:nvSpPr>
          <p:spPr>
            <a:xfrm>
              <a:off x="7898953" y="6784967"/>
              <a:ext cx="597347" cy="73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sp>
          <p:nvSpPr>
            <p:cNvPr id="25" name="Rechthoek 142">
              <a:extLst>
                <a:ext uri="{FF2B5EF4-FFF2-40B4-BE49-F238E27FC236}">
                  <a16:creationId xmlns:a16="http://schemas.microsoft.com/office/drawing/2014/main" id="{E50B33C6-E845-4816-BA99-241366348B30}"/>
                </a:ext>
              </a:extLst>
            </p:cNvPr>
            <p:cNvSpPr/>
            <p:nvPr userDrawn="1"/>
          </p:nvSpPr>
          <p:spPr>
            <a:xfrm>
              <a:off x="8494266" y="6784967"/>
              <a:ext cx="1452215" cy="73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grpSp>
      <p:sp>
        <p:nvSpPr>
          <p:cNvPr id="20" name="Footer Placeholder 22">
            <a:extLst>
              <a:ext uri="{FF2B5EF4-FFF2-40B4-BE49-F238E27FC236}">
                <a16:creationId xmlns:a16="http://schemas.microsoft.com/office/drawing/2014/main" id="{5F386A16-DC33-4A18-92E3-56A663AE626F}"/>
              </a:ext>
            </a:extLst>
          </p:cNvPr>
          <p:cNvSpPr>
            <a:spLocks noGrp="1"/>
          </p:cNvSpPr>
          <p:nvPr userDrawn="1">
            <p:ph type="ftr" sz="quarter" idx="3"/>
          </p:nvPr>
        </p:nvSpPr>
        <p:spPr>
          <a:xfrm>
            <a:off x="592933" y="6434837"/>
            <a:ext cx="8627265" cy="360000"/>
          </a:xfrm>
          <a:prstGeom prst="rect">
            <a:avLst/>
          </a:prstGeom>
        </p:spPr>
        <p:txBody>
          <a:bodyPr vert="horz" lIns="108000" tIns="0" rIns="0" bIns="0" rtlCol="0" anchor="ctr"/>
          <a:lstStyle>
            <a:lvl1pPr algn="l">
              <a:defRPr sz="1200">
                <a:solidFill>
                  <a:schemeClr val="bg2"/>
                </a:solidFill>
              </a:defRPr>
            </a:lvl1pPr>
          </a:lstStyle>
          <a:p>
            <a:endParaRPr lang="nl-NL" dirty="0"/>
          </a:p>
        </p:txBody>
      </p:sp>
      <p:grpSp>
        <p:nvGrpSpPr>
          <p:cNvPr id="6" name="Group 5" hidden="1">
            <a:extLst>
              <a:ext uri="{FF2B5EF4-FFF2-40B4-BE49-F238E27FC236}">
                <a16:creationId xmlns:a16="http://schemas.microsoft.com/office/drawing/2014/main" id="{61CE6B1C-9F8A-444D-952A-F07C4D86B06E}"/>
              </a:ext>
            </a:extLst>
          </p:cNvPr>
          <p:cNvGrpSpPr/>
          <p:nvPr userDrawn="1"/>
        </p:nvGrpSpPr>
        <p:grpSpPr>
          <a:xfrm>
            <a:off x="-476250" y="-891000"/>
            <a:ext cx="13068299" cy="8640000"/>
            <a:chOff x="-476250" y="-891000"/>
            <a:chExt cx="13068299" cy="8640000"/>
          </a:xfrm>
        </p:grpSpPr>
        <p:grpSp>
          <p:nvGrpSpPr>
            <p:cNvPr id="29" name="GRID">
              <a:extLst>
                <a:ext uri="{FF2B5EF4-FFF2-40B4-BE49-F238E27FC236}">
                  <a16:creationId xmlns:a16="http://schemas.microsoft.com/office/drawing/2014/main" id="{0AB5833D-64CB-448F-9D86-660137933868}"/>
                </a:ext>
              </a:extLst>
            </p:cNvPr>
            <p:cNvGrpSpPr/>
            <p:nvPr userDrawn="1"/>
          </p:nvGrpSpPr>
          <p:grpSpPr>
            <a:xfrm>
              <a:off x="-476250" y="-891000"/>
              <a:ext cx="13068299" cy="8640000"/>
              <a:chOff x="-476250" y="-891000"/>
              <a:chExt cx="13068299" cy="8640000"/>
            </a:xfrm>
          </p:grpSpPr>
          <p:cxnSp>
            <p:nvCxnSpPr>
              <p:cNvPr id="83" name="Straight Connector 82">
                <a:extLst>
                  <a:ext uri="{FF2B5EF4-FFF2-40B4-BE49-F238E27FC236}">
                    <a16:creationId xmlns:a16="http://schemas.microsoft.com/office/drawing/2014/main" id="{61042D3E-F6A4-4E33-BC27-3A8EEF7CCC7C}"/>
                  </a:ext>
                </a:extLst>
              </p:cNvPr>
              <p:cNvCxnSpPr>
                <a:cxnSpLocks/>
              </p:cNvCxnSpPr>
              <p:nvPr userDrawn="1"/>
            </p:nvCxnSpPr>
            <p:spPr>
              <a:xfrm rot="5400000">
                <a:off x="-3242401" y="3333750"/>
                <a:ext cx="79248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CDEEE34-AAD9-4B72-AF10-B476136E19D4}"/>
                  </a:ext>
                </a:extLst>
              </p:cNvPr>
              <p:cNvCxnSpPr>
                <a:cxnSpLocks/>
              </p:cNvCxnSpPr>
              <p:nvPr userDrawn="1"/>
            </p:nvCxnSpPr>
            <p:spPr>
              <a:xfrm>
                <a:off x="11470800" y="-590550"/>
                <a:ext cx="0" cy="788670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388E846-1733-4B37-82D9-8CE64D5A4788}"/>
                  </a:ext>
                </a:extLst>
              </p:cNvPr>
              <p:cNvGrpSpPr/>
              <p:nvPr userDrawn="1"/>
            </p:nvGrpSpPr>
            <p:grpSpPr>
              <a:xfrm>
                <a:off x="-476250" y="1439535"/>
                <a:ext cx="13068299" cy="288000"/>
                <a:chOff x="-476250" y="1439535"/>
                <a:chExt cx="13068299" cy="284490"/>
              </a:xfrm>
            </p:grpSpPr>
            <p:cxnSp>
              <p:nvCxnSpPr>
                <p:cNvPr id="76" name="Straight Connector 75">
                  <a:extLst>
                    <a:ext uri="{FF2B5EF4-FFF2-40B4-BE49-F238E27FC236}">
                      <a16:creationId xmlns:a16="http://schemas.microsoft.com/office/drawing/2014/main" id="{8A43584A-CB10-408D-895A-72120E839589}"/>
                    </a:ext>
                  </a:extLst>
                </p:cNvPr>
                <p:cNvCxnSpPr>
                  <a:cxnSpLocks/>
                </p:cNvCxnSpPr>
                <p:nvPr userDrawn="1"/>
              </p:nvCxnSpPr>
              <p:spPr>
                <a:xfrm>
                  <a:off x="-476250" y="172402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1EBA429-7D9C-4B54-B286-1BF026105281}"/>
                    </a:ext>
                  </a:extLst>
                </p:cNvPr>
                <p:cNvCxnSpPr>
                  <a:cxnSpLocks/>
                </p:cNvCxnSpPr>
                <p:nvPr userDrawn="1"/>
              </p:nvCxnSpPr>
              <p:spPr>
                <a:xfrm>
                  <a:off x="-476250" y="143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86" name="Straight Connector 85">
                <a:extLst>
                  <a:ext uri="{FF2B5EF4-FFF2-40B4-BE49-F238E27FC236}">
                    <a16:creationId xmlns:a16="http://schemas.microsoft.com/office/drawing/2014/main" id="{6ACA529C-7E6F-4FF7-8A7B-28A0467E9E45}"/>
                  </a:ext>
                </a:extLst>
              </p:cNvPr>
              <p:cNvCxnSpPr>
                <a:cxnSpLocks/>
              </p:cNvCxnSpPr>
              <p:nvPr userDrawn="1"/>
            </p:nvCxnSpPr>
            <p:spPr>
              <a:xfrm>
                <a:off x="-476250" y="71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6B3EF46-7C51-48A4-B428-EDCF4AAE3DFD}"/>
                  </a:ext>
                </a:extLst>
              </p:cNvPr>
              <p:cNvCxnSpPr>
                <a:cxnSpLocks/>
              </p:cNvCxnSpPr>
              <p:nvPr userDrawn="1"/>
            </p:nvCxnSpPr>
            <p:spPr>
              <a:xfrm>
                <a:off x="-476250" y="5984671"/>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13E48307-55AA-4BD9-BF82-B5EB85DE53A2}"/>
                  </a:ext>
                </a:extLst>
              </p:cNvPr>
              <p:cNvGrpSpPr/>
              <p:nvPr userDrawn="1"/>
            </p:nvGrpSpPr>
            <p:grpSpPr>
              <a:xfrm rot="5400000">
                <a:off x="1776000" y="3285000"/>
                <a:ext cx="8640000" cy="288000"/>
                <a:chOff x="-476250" y="1439535"/>
                <a:chExt cx="13068299" cy="284490"/>
              </a:xfrm>
            </p:grpSpPr>
            <p:cxnSp>
              <p:nvCxnSpPr>
                <p:cNvPr id="89" name="Straight Connector 88">
                  <a:extLst>
                    <a:ext uri="{FF2B5EF4-FFF2-40B4-BE49-F238E27FC236}">
                      <a16:creationId xmlns:a16="http://schemas.microsoft.com/office/drawing/2014/main" id="{D8E1E55E-5A4E-483E-B27E-174F39B5B0B8}"/>
                    </a:ext>
                  </a:extLst>
                </p:cNvPr>
                <p:cNvCxnSpPr>
                  <a:cxnSpLocks/>
                </p:cNvCxnSpPr>
                <p:nvPr userDrawn="1"/>
              </p:nvCxnSpPr>
              <p:spPr>
                <a:xfrm>
                  <a:off x="-476250" y="172402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3E041FB-FB80-4E6B-A8A8-7DACA03A306E}"/>
                    </a:ext>
                  </a:extLst>
                </p:cNvPr>
                <p:cNvCxnSpPr>
                  <a:cxnSpLocks/>
                </p:cNvCxnSpPr>
                <p:nvPr userDrawn="1"/>
              </p:nvCxnSpPr>
              <p:spPr>
                <a:xfrm>
                  <a:off x="-476250" y="143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EB227B59-C484-41B9-AB37-8E84BBBCCECB}"/>
                </a:ext>
              </a:extLst>
            </p:cNvPr>
            <p:cNvGrpSpPr/>
            <p:nvPr userDrawn="1"/>
          </p:nvGrpSpPr>
          <p:grpSpPr>
            <a:xfrm>
              <a:off x="-476250" y="6434837"/>
              <a:ext cx="13068299" cy="241167"/>
              <a:chOff x="-476250" y="6434837"/>
              <a:chExt cx="13068299" cy="241167"/>
            </a:xfrm>
          </p:grpSpPr>
          <p:cxnSp>
            <p:nvCxnSpPr>
              <p:cNvPr id="45" name="Straight Connector 44">
                <a:extLst>
                  <a:ext uri="{FF2B5EF4-FFF2-40B4-BE49-F238E27FC236}">
                    <a16:creationId xmlns:a16="http://schemas.microsoft.com/office/drawing/2014/main" id="{889EDBBB-801B-45AE-B3A1-DE87EA163572}"/>
                  </a:ext>
                </a:extLst>
              </p:cNvPr>
              <p:cNvCxnSpPr>
                <a:cxnSpLocks/>
              </p:cNvCxnSpPr>
              <p:nvPr userDrawn="1"/>
            </p:nvCxnSpPr>
            <p:spPr>
              <a:xfrm>
                <a:off x="-476250" y="6676004"/>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EAF201C-0796-4A0B-9012-0FEB546D7B1D}"/>
                  </a:ext>
                </a:extLst>
              </p:cNvPr>
              <p:cNvCxnSpPr>
                <a:cxnSpLocks/>
              </p:cNvCxnSpPr>
              <p:nvPr userDrawn="1"/>
            </p:nvCxnSpPr>
            <p:spPr>
              <a:xfrm>
                <a:off x="-476250" y="6434837"/>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sp>
        <p:nvSpPr>
          <p:cNvPr id="30" name="Slide Number Placeholder 4">
            <a:extLst>
              <a:ext uri="{FF2B5EF4-FFF2-40B4-BE49-F238E27FC236}">
                <a16:creationId xmlns:a16="http://schemas.microsoft.com/office/drawing/2014/main" id="{61E73EC6-DCB4-4EF6-85E5-4A4129350355}"/>
              </a:ext>
            </a:extLst>
          </p:cNvPr>
          <p:cNvSpPr>
            <a:spLocks noGrp="1"/>
          </p:cNvSpPr>
          <p:nvPr>
            <p:ph type="sldNum" sz="quarter" idx="4"/>
          </p:nvPr>
        </p:nvSpPr>
        <p:spPr>
          <a:xfrm>
            <a:off x="-2" y="6434836"/>
            <a:ext cx="592923" cy="359994"/>
          </a:xfrm>
          <a:prstGeom prst="rect">
            <a:avLst/>
          </a:prstGeom>
          <a:noFill/>
        </p:spPr>
        <p:txBody>
          <a:bodyPr vert="horz" lIns="0" tIns="108000" rIns="108000" bIns="0" rtlCol="0" anchor="t"/>
          <a:lstStyle>
            <a:lvl1pPr marL="0" indent="0" algn="r" defTabSz="914400" rtl="0" eaLnBrk="1" latinLnBrk="0" hangingPunct="1">
              <a:lnSpc>
                <a:spcPct val="90000"/>
              </a:lnSpc>
              <a:spcBef>
                <a:spcPts val="600"/>
              </a:spcBef>
              <a:spcAft>
                <a:spcPts val="600"/>
              </a:spcAft>
              <a:buClr>
                <a:schemeClr val="tx2"/>
              </a:buClr>
              <a:buFont typeface="Arial" panose="020B0604020202020204" pitchFamily="34" charset="0"/>
              <a:buNone/>
              <a:defRPr lang="nl-NL" sz="1200" b="1" kern="1200" smtClean="0">
                <a:solidFill>
                  <a:schemeClr val="accent1"/>
                </a:solidFill>
                <a:latin typeface="+mn-lt"/>
                <a:ea typeface="+mn-ea"/>
                <a:cs typeface="+mn-cs"/>
              </a:defRPr>
            </a:lvl1pPr>
          </a:lstStyle>
          <a:p>
            <a:fld id="{1C9D8F9F-7191-4649-A2DA-476AA7168A7E}" type="slidenum">
              <a:rPr lang="nl-NL" smtClean="0"/>
              <a:pPr/>
              <a:t>‹nr.›</a:t>
            </a:fld>
            <a:endParaRPr lang="nl-NL" dirty="0"/>
          </a:p>
        </p:txBody>
      </p:sp>
    </p:spTree>
    <p:extLst>
      <p:ext uri="{BB962C8B-B14F-4D97-AF65-F5344CB8AC3E}">
        <p14:creationId xmlns:p14="http://schemas.microsoft.com/office/powerpoint/2010/main" val="2280522027"/>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80000"/>
        </a:lnSpc>
        <a:spcBef>
          <a:spcPct val="0"/>
        </a:spcBef>
        <a:buNone/>
        <a:defRPr sz="3200" b="1" kern="1200">
          <a:solidFill>
            <a:schemeClr val="accent1"/>
          </a:solidFill>
          <a:latin typeface="+mj-lt"/>
          <a:ea typeface="+mj-ea"/>
          <a:cs typeface="+mj-cs"/>
        </a:defRPr>
      </a:lvl1pPr>
    </p:titleStyle>
    <p:bodyStyle>
      <a:lvl1pPr marL="180975" indent="-180975"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1pPr>
      <a:lvl2pPr marL="355600" indent="-177800"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tabLst/>
        <a:defRPr sz="1600" kern="1200">
          <a:solidFill>
            <a:schemeClr val="tx1">
              <a:lumMod val="75000"/>
              <a:lumOff val="25000"/>
            </a:schemeClr>
          </a:solidFill>
          <a:latin typeface="+mn-lt"/>
          <a:ea typeface="+mn-ea"/>
          <a:cs typeface="+mn-cs"/>
        </a:defRPr>
      </a:lvl2pPr>
      <a:lvl3pPr marL="531813" indent="-171450"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spc="50" baseline="0">
          <a:solidFill>
            <a:schemeClr val="tx1">
              <a:lumMod val="75000"/>
              <a:lumOff val="25000"/>
            </a:schemeClr>
          </a:solidFill>
          <a:latin typeface="+mj-lt"/>
          <a:ea typeface="+mn-ea"/>
          <a:cs typeface="+mn-cs"/>
        </a:defRPr>
      </a:lvl5pPr>
      <a:lvl6pPr marL="252000" indent="-252000" algn="l" defTabSz="914400" rtl="0" eaLnBrk="1" latinLnBrk="0" hangingPunct="1">
        <a:lnSpc>
          <a:spcPct val="100000"/>
        </a:lnSpc>
        <a:spcBef>
          <a:spcPts val="600"/>
        </a:spcBef>
        <a:spcAft>
          <a:spcPts val="600"/>
        </a:spcAft>
        <a:buClr>
          <a:schemeClr val="tx1">
            <a:lumMod val="75000"/>
            <a:lumOff val="25000"/>
          </a:schemeClr>
        </a:buClr>
        <a:buFont typeface="+mj-lt"/>
        <a:buAutoNum type="arabicPeriod"/>
        <a:defRPr sz="1600" b="0" kern="1200" cap="none" baseline="0">
          <a:solidFill>
            <a:schemeClr val="tx1">
              <a:lumMod val="75000"/>
              <a:lumOff val="25000"/>
            </a:schemeClr>
          </a:solidFill>
          <a:latin typeface="+mn-lt"/>
          <a:ea typeface="+mn-ea"/>
          <a:cs typeface="+mn-cs"/>
        </a:defRPr>
      </a:lvl6pPr>
      <a:lvl7pPr marL="396000" indent="-252000" algn="l" defTabSz="914400" rtl="0" eaLnBrk="1" latinLnBrk="0" hangingPunct="1">
        <a:lnSpc>
          <a:spcPct val="100000"/>
        </a:lnSpc>
        <a:spcBef>
          <a:spcPts val="600"/>
        </a:spcBef>
        <a:spcAft>
          <a:spcPts val="600"/>
        </a:spcAft>
        <a:buClr>
          <a:schemeClr val="tx1">
            <a:lumMod val="75000"/>
            <a:lumOff val="25000"/>
          </a:schemeClr>
        </a:buClr>
        <a:buFont typeface="+mj-lt"/>
        <a:buAutoNum type="alphaLcPeriod"/>
        <a:tabLst/>
        <a:defRPr sz="1600" kern="1200">
          <a:solidFill>
            <a:schemeClr val="tx1">
              <a:lumMod val="75000"/>
              <a:lumOff val="25000"/>
            </a:schemeClr>
          </a:solidFill>
          <a:latin typeface="+mn-lt"/>
          <a:ea typeface="+mn-ea"/>
          <a:cs typeface="+mn-cs"/>
        </a:defRPr>
      </a:lvl7pPr>
      <a:lvl8pPr marL="532800" indent="-172800"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8pPr>
      <a:lvl9pPr marL="0" indent="0" algn="l" defTabSz="914400" rtl="0" eaLnBrk="1" latinLnBrk="0" hangingPunct="1">
        <a:lnSpc>
          <a:spcPct val="100000"/>
        </a:lnSpc>
        <a:spcBef>
          <a:spcPts val="1200"/>
        </a:spcBef>
        <a:spcAft>
          <a:spcPts val="600"/>
        </a:spcAft>
        <a:buClr>
          <a:schemeClr val="accent1"/>
        </a:buClr>
        <a:buFont typeface="Arial" panose="020B0604020202020204" pitchFamily="34" charset="0"/>
        <a:buNone/>
        <a:defRPr sz="1400" i="1" kern="1200">
          <a:solidFill>
            <a:schemeClr val="tx1">
              <a:lumMod val="75000"/>
              <a:lumOff val="2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8">
          <p15:clr>
            <a:srgbClr val="F26B43"/>
          </p15:clr>
        </p15:guide>
        <p15:guide id="2" pos="453">
          <p15:clr>
            <a:srgbClr val="F26B43"/>
          </p15:clr>
        </p15:guide>
        <p15:guide id="3" orient="horz" pos="3770">
          <p15:clr>
            <a:srgbClr val="F26B43"/>
          </p15:clr>
        </p15:guide>
        <p15:guide id="6" pos="7226">
          <p15:clr>
            <a:srgbClr val="F26B43"/>
          </p15:clr>
        </p15:guide>
        <p15:guide id="7" orient="horz" pos="1117">
          <p15:clr>
            <a:srgbClr val="A4A3A4"/>
          </p15:clr>
        </p15:guide>
        <p15:guide id="9" orient="horz" pos="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userDrawn="1">
            <p:custDataLst>
              <p:tags r:id="rId2"/>
            </p:custDataLst>
            <p:extLst>
              <p:ext uri="{D42A27DB-BD31-4B8C-83A1-F6EECF244321}">
                <p14:modId xmlns:p14="http://schemas.microsoft.com/office/powerpoint/2010/main" val="1341881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95" imgH="95" progId="TCLayout.ActiveDocument.1">
                  <p:embed/>
                </p:oleObj>
              </mc:Choice>
              <mc:Fallback>
                <p:oleObj name="think-cell Slide" r:id="rId3" imgW="95" imgH="95"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jdelijke aanduiding voor titel 1">
            <a:extLst>
              <a:ext uri="{FF2B5EF4-FFF2-40B4-BE49-F238E27FC236}">
                <a16:creationId xmlns:a16="http://schemas.microsoft.com/office/drawing/2014/main" id="{219B37A3-82F2-45D5-868F-F00F93F6E7B3}"/>
              </a:ext>
            </a:extLst>
          </p:cNvPr>
          <p:cNvSpPr>
            <a:spLocks noGrp="1"/>
          </p:cNvSpPr>
          <p:nvPr>
            <p:ph type="title"/>
          </p:nvPr>
        </p:nvSpPr>
        <p:spPr>
          <a:xfrm>
            <a:off x="719999" y="540000"/>
            <a:ext cx="10750800" cy="720000"/>
          </a:xfrm>
          <a:prstGeom prst="rect">
            <a:avLst/>
          </a:prstGeom>
        </p:spPr>
        <p:txBody>
          <a:bodyPr vert="horz" lIns="0" tIns="0" rIns="0" bIns="0" rtlCol="0" anchor="t">
            <a:noAutofit/>
          </a:bodyPr>
          <a:lstStyle/>
          <a:p>
            <a:r>
              <a:rPr lang="nl-NL" dirty="0"/>
              <a:t>Titel</a:t>
            </a:r>
            <a:br>
              <a:rPr lang="nl-NL" dirty="0"/>
            </a:br>
            <a:r>
              <a:rPr lang="nl-NL" dirty="0"/>
              <a:t>max. 2 regels</a:t>
            </a:r>
            <a:endParaRPr lang="nl-NL" noProof="0" dirty="0"/>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p:ph type="body" idx="1"/>
          </p:nvPr>
        </p:nvSpPr>
        <p:spPr>
          <a:xfrm>
            <a:off x="720000" y="1548000"/>
            <a:ext cx="10750800" cy="4257136"/>
          </a:xfrm>
          <a:prstGeom prst="rect">
            <a:avLst/>
          </a:prstGeom>
        </p:spPr>
        <p:txBody>
          <a:bodyPr vert="horz" lIns="0" tIns="0" rIns="0" bIns="0" rtlCol="0">
            <a:noAutofit/>
          </a:bodyPr>
          <a:lstStyle/>
          <a:p>
            <a:pPr lvl="0"/>
            <a:r>
              <a:rPr lang="nl-NL" noProof="0" dirty="0" err="1"/>
              <a:t>Bullet</a:t>
            </a:r>
            <a:endParaRPr lang="nl-NL" noProof="0" dirty="0"/>
          </a:p>
          <a:p>
            <a:pPr lvl="1"/>
            <a:r>
              <a:rPr lang="nl-NL" noProof="0" dirty="0"/>
              <a:t>Sub-bullet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Subtitel</a:t>
            </a:r>
          </a:p>
          <a:p>
            <a:pPr lvl="5"/>
            <a:r>
              <a:rPr lang="nl-NL" noProof="0" dirty="0"/>
              <a:t>Numerieke bullet</a:t>
            </a:r>
          </a:p>
          <a:p>
            <a:pPr lvl="6"/>
            <a:r>
              <a:rPr lang="nl-NL" noProof="0" dirty="0"/>
              <a:t>Alfabetische bullet</a:t>
            </a:r>
          </a:p>
          <a:p>
            <a:pPr lvl="7"/>
            <a:r>
              <a:rPr lang="nl-NL" noProof="0" dirty="0"/>
              <a:t>Sub-bullet</a:t>
            </a:r>
          </a:p>
          <a:p>
            <a:pPr lvl="8"/>
            <a:r>
              <a:rPr lang="nl-NL" noProof="0" dirty="0"/>
              <a:t>Bronvermelding</a:t>
            </a:r>
          </a:p>
        </p:txBody>
      </p:sp>
      <p:pic>
        <p:nvPicPr>
          <p:cNvPr id="31" name="Graphic 30">
            <a:extLst>
              <a:ext uri="{FF2B5EF4-FFF2-40B4-BE49-F238E27FC236}">
                <a16:creationId xmlns:a16="http://schemas.microsoft.com/office/drawing/2014/main" id="{C1A97FCF-C4BA-4277-BB9C-243FFAC34D6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948322" y="6233624"/>
            <a:ext cx="1756102" cy="360000"/>
          </a:xfrm>
          <a:prstGeom prst="rect">
            <a:avLst/>
          </a:prstGeom>
        </p:spPr>
      </p:pic>
      <p:grpSp>
        <p:nvGrpSpPr>
          <p:cNvPr id="9" name="Group 8">
            <a:extLst>
              <a:ext uri="{FF2B5EF4-FFF2-40B4-BE49-F238E27FC236}">
                <a16:creationId xmlns:a16="http://schemas.microsoft.com/office/drawing/2014/main" id="{5680E424-5AD8-4E52-A9C3-1E82FC0DE214}"/>
              </a:ext>
            </a:extLst>
          </p:cNvPr>
          <p:cNvGrpSpPr/>
          <p:nvPr userDrawn="1"/>
        </p:nvGrpSpPr>
        <p:grpSpPr>
          <a:xfrm>
            <a:off x="-2" y="6784967"/>
            <a:ext cx="12191970" cy="73033"/>
            <a:chOff x="-2" y="6784967"/>
            <a:chExt cx="12191970" cy="73033"/>
          </a:xfrm>
        </p:grpSpPr>
        <p:sp>
          <p:nvSpPr>
            <p:cNvPr id="21" name="Rechthoek 77">
              <a:extLst>
                <a:ext uri="{FF2B5EF4-FFF2-40B4-BE49-F238E27FC236}">
                  <a16:creationId xmlns:a16="http://schemas.microsoft.com/office/drawing/2014/main" id="{68297851-492F-4D90-8AA4-A081305F6A50}"/>
                </a:ext>
              </a:extLst>
            </p:cNvPr>
            <p:cNvSpPr/>
            <p:nvPr userDrawn="1"/>
          </p:nvSpPr>
          <p:spPr>
            <a:xfrm>
              <a:off x="-2" y="6784967"/>
              <a:ext cx="12191970" cy="73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3" name="Rechthoek 99">
              <a:extLst>
                <a:ext uri="{FF2B5EF4-FFF2-40B4-BE49-F238E27FC236}">
                  <a16:creationId xmlns:a16="http://schemas.microsoft.com/office/drawing/2014/main" id="{8AAF02B5-D111-4519-91BD-7FBFA8F945ED}"/>
                </a:ext>
              </a:extLst>
            </p:cNvPr>
            <p:cNvSpPr/>
            <p:nvPr userDrawn="1"/>
          </p:nvSpPr>
          <p:spPr>
            <a:xfrm>
              <a:off x="7232203" y="6784967"/>
              <a:ext cx="664021" cy="73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4" name="Rechthoek 141">
              <a:extLst>
                <a:ext uri="{FF2B5EF4-FFF2-40B4-BE49-F238E27FC236}">
                  <a16:creationId xmlns:a16="http://schemas.microsoft.com/office/drawing/2014/main" id="{7FD7B075-E8BC-43AD-87F7-08792CE2BE2E}"/>
                </a:ext>
              </a:extLst>
            </p:cNvPr>
            <p:cNvSpPr/>
            <p:nvPr userDrawn="1"/>
          </p:nvSpPr>
          <p:spPr>
            <a:xfrm>
              <a:off x="7898953" y="6784967"/>
              <a:ext cx="597347" cy="73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sp>
          <p:nvSpPr>
            <p:cNvPr id="25" name="Rechthoek 142">
              <a:extLst>
                <a:ext uri="{FF2B5EF4-FFF2-40B4-BE49-F238E27FC236}">
                  <a16:creationId xmlns:a16="http://schemas.microsoft.com/office/drawing/2014/main" id="{E50B33C6-E845-4816-BA99-241366348B30}"/>
                </a:ext>
              </a:extLst>
            </p:cNvPr>
            <p:cNvSpPr/>
            <p:nvPr userDrawn="1"/>
          </p:nvSpPr>
          <p:spPr>
            <a:xfrm>
              <a:off x="8494266" y="6784967"/>
              <a:ext cx="1452215" cy="73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90000"/>
                </a:lnSpc>
                <a:spcBef>
                  <a:spcPts val="200"/>
                </a:spcBef>
                <a:spcAft>
                  <a:spcPts val="200"/>
                </a:spcAft>
                <a:buClrTx/>
                <a:buSzTx/>
                <a:buFontTx/>
                <a:buNone/>
                <a:tabLst/>
                <a:defRPr/>
              </a:pPr>
              <a:endParaRPr kumimoji="0" lang="nl-NL" sz="1600" b="0" i="0" u="none" strike="noStrike" kern="1200" cap="none" spc="0" normalizeH="0" baseline="0" noProof="0" dirty="0">
                <a:ln>
                  <a:noFill/>
                </a:ln>
                <a:solidFill>
                  <a:prstClr val="white"/>
                </a:solidFill>
                <a:effectLst/>
                <a:uLnTx/>
                <a:uFillTx/>
                <a:latin typeface="Alwyn"/>
                <a:ea typeface="+mn-ea"/>
                <a:cs typeface="+mn-cs"/>
              </a:endParaRPr>
            </a:p>
          </p:txBody>
        </p:sp>
      </p:grpSp>
      <p:sp>
        <p:nvSpPr>
          <p:cNvPr id="20" name="Footer Placeholder 22">
            <a:extLst>
              <a:ext uri="{FF2B5EF4-FFF2-40B4-BE49-F238E27FC236}">
                <a16:creationId xmlns:a16="http://schemas.microsoft.com/office/drawing/2014/main" id="{5F386A16-DC33-4A18-92E3-56A663AE626F}"/>
              </a:ext>
            </a:extLst>
          </p:cNvPr>
          <p:cNvSpPr>
            <a:spLocks noGrp="1"/>
          </p:cNvSpPr>
          <p:nvPr userDrawn="1">
            <p:ph type="ftr" sz="quarter" idx="3"/>
          </p:nvPr>
        </p:nvSpPr>
        <p:spPr>
          <a:xfrm>
            <a:off x="592933" y="6434837"/>
            <a:ext cx="8627265" cy="360000"/>
          </a:xfrm>
          <a:prstGeom prst="rect">
            <a:avLst/>
          </a:prstGeom>
        </p:spPr>
        <p:txBody>
          <a:bodyPr vert="horz" lIns="108000" tIns="0" rIns="0" bIns="0" rtlCol="0" anchor="ctr"/>
          <a:lstStyle>
            <a:lvl1pPr algn="l">
              <a:defRPr sz="1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rgbClr val="B4AAAA"/>
              </a:solidFill>
              <a:effectLst/>
              <a:uLnTx/>
              <a:uFillTx/>
              <a:latin typeface="Alwyn"/>
              <a:ea typeface="+mn-ea"/>
              <a:cs typeface="+mn-cs"/>
            </a:endParaRPr>
          </a:p>
        </p:txBody>
      </p:sp>
      <p:grpSp>
        <p:nvGrpSpPr>
          <p:cNvPr id="6" name="Group 5" hidden="1">
            <a:extLst>
              <a:ext uri="{FF2B5EF4-FFF2-40B4-BE49-F238E27FC236}">
                <a16:creationId xmlns:a16="http://schemas.microsoft.com/office/drawing/2014/main" id="{61CE6B1C-9F8A-444D-952A-F07C4D86B06E}"/>
              </a:ext>
            </a:extLst>
          </p:cNvPr>
          <p:cNvGrpSpPr/>
          <p:nvPr userDrawn="1"/>
        </p:nvGrpSpPr>
        <p:grpSpPr>
          <a:xfrm>
            <a:off x="-476250" y="-891000"/>
            <a:ext cx="13068299" cy="8640000"/>
            <a:chOff x="-476250" y="-891000"/>
            <a:chExt cx="13068299" cy="8640000"/>
          </a:xfrm>
        </p:grpSpPr>
        <p:grpSp>
          <p:nvGrpSpPr>
            <p:cNvPr id="29" name="GRID">
              <a:extLst>
                <a:ext uri="{FF2B5EF4-FFF2-40B4-BE49-F238E27FC236}">
                  <a16:creationId xmlns:a16="http://schemas.microsoft.com/office/drawing/2014/main" id="{0AB5833D-64CB-448F-9D86-660137933868}"/>
                </a:ext>
              </a:extLst>
            </p:cNvPr>
            <p:cNvGrpSpPr/>
            <p:nvPr userDrawn="1"/>
          </p:nvGrpSpPr>
          <p:grpSpPr>
            <a:xfrm>
              <a:off x="-476250" y="-891000"/>
              <a:ext cx="13068299" cy="8640000"/>
              <a:chOff x="-476250" y="-891000"/>
              <a:chExt cx="13068299" cy="8640000"/>
            </a:xfrm>
          </p:grpSpPr>
          <p:cxnSp>
            <p:nvCxnSpPr>
              <p:cNvPr id="83" name="Straight Connector 82">
                <a:extLst>
                  <a:ext uri="{FF2B5EF4-FFF2-40B4-BE49-F238E27FC236}">
                    <a16:creationId xmlns:a16="http://schemas.microsoft.com/office/drawing/2014/main" id="{61042D3E-F6A4-4E33-BC27-3A8EEF7CCC7C}"/>
                  </a:ext>
                </a:extLst>
              </p:cNvPr>
              <p:cNvCxnSpPr>
                <a:cxnSpLocks/>
              </p:cNvCxnSpPr>
              <p:nvPr userDrawn="1"/>
            </p:nvCxnSpPr>
            <p:spPr>
              <a:xfrm rot="5400000">
                <a:off x="-3242401" y="3333750"/>
                <a:ext cx="79248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CDEEE34-AAD9-4B72-AF10-B476136E19D4}"/>
                  </a:ext>
                </a:extLst>
              </p:cNvPr>
              <p:cNvCxnSpPr>
                <a:cxnSpLocks/>
              </p:cNvCxnSpPr>
              <p:nvPr userDrawn="1"/>
            </p:nvCxnSpPr>
            <p:spPr>
              <a:xfrm>
                <a:off x="11470800" y="-590550"/>
                <a:ext cx="0" cy="788670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388E846-1733-4B37-82D9-8CE64D5A4788}"/>
                  </a:ext>
                </a:extLst>
              </p:cNvPr>
              <p:cNvGrpSpPr/>
              <p:nvPr userDrawn="1"/>
            </p:nvGrpSpPr>
            <p:grpSpPr>
              <a:xfrm>
                <a:off x="-476250" y="1439535"/>
                <a:ext cx="13068299" cy="288000"/>
                <a:chOff x="-476250" y="1439535"/>
                <a:chExt cx="13068299" cy="284490"/>
              </a:xfrm>
            </p:grpSpPr>
            <p:cxnSp>
              <p:nvCxnSpPr>
                <p:cNvPr id="76" name="Straight Connector 75">
                  <a:extLst>
                    <a:ext uri="{FF2B5EF4-FFF2-40B4-BE49-F238E27FC236}">
                      <a16:creationId xmlns:a16="http://schemas.microsoft.com/office/drawing/2014/main" id="{8A43584A-CB10-408D-895A-72120E839589}"/>
                    </a:ext>
                  </a:extLst>
                </p:cNvPr>
                <p:cNvCxnSpPr>
                  <a:cxnSpLocks/>
                </p:cNvCxnSpPr>
                <p:nvPr userDrawn="1"/>
              </p:nvCxnSpPr>
              <p:spPr>
                <a:xfrm>
                  <a:off x="-476250" y="172402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1EBA429-7D9C-4B54-B286-1BF026105281}"/>
                    </a:ext>
                  </a:extLst>
                </p:cNvPr>
                <p:cNvCxnSpPr>
                  <a:cxnSpLocks/>
                </p:cNvCxnSpPr>
                <p:nvPr userDrawn="1"/>
              </p:nvCxnSpPr>
              <p:spPr>
                <a:xfrm>
                  <a:off x="-476250" y="143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86" name="Straight Connector 85">
                <a:extLst>
                  <a:ext uri="{FF2B5EF4-FFF2-40B4-BE49-F238E27FC236}">
                    <a16:creationId xmlns:a16="http://schemas.microsoft.com/office/drawing/2014/main" id="{6ACA529C-7E6F-4FF7-8A7B-28A0467E9E45}"/>
                  </a:ext>
                </a:extLst>
              </p:cNvPr>
              <p:cNvCxnSpPr>
                <a:cxnSpLocks/>
              </p:cNvCxnSpPr>
              <p:nvPr userDrawn="1"/>
            </p:nvCxnSpPr>
            <p:spPr>
              <a:xfrm>
                <a:off x="-476250" y="71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6B3EF46-7C51-48A4-B428-EDCF4AAE3DFD}"/>
                  </a:ext>
                </a:extLst>
              </p:cNvPr>
              <p:cNvCxnSpPr>
                <a:cxnSpLocks/>
              </p:cNvCxnSpPr>
              <p:nvPr userDrawn="1"/>
            </p:nvCxnSpPr>
            <p:spPr>
              <a:xfrm>
                <a:off x="-476250" y="5984671"/>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13E48307-55AA-4BD9-BF82-B5EB85DE53A2}"/>
                  </a:ext>
                </a:extLst>
              </p:cNvPr>
              <p:cNvGrpSpPr/>
              <p:nvPr userDrawn="1"/>
            </p:nvGrpSpPr>
            <p:grpSpPr>
              <a:xfrm rot="5400000">
                <a:off x="1776000" y="3285000"/>
                <a:ext cx="8640000" cy="288000"/>
                <a:chOff x="-476250" y="1439535"/>
                <a:chExt cx="13068299" cy="284490"/>
              </a:xfrm>
            </p:grpSpPr>
            <p:cxnSp>
              <p:nvCxnSpPr>
                <p:cNvPr id="89" name="Straight Connector 88">
                  <a:extLst>
                    <a:ext uri="{FF2B5EF4-FFF2-40B4-BE49-F238E27FC236}">
                      <a16:creationId xmlns:a16="http://schemas.microsoft.com/office/drawing/2014/main" id="{D8E1E55E-5A4E-483E-B27E-174F39B5B0B8}"/>
                    </a:ext>
                  </a:extLst>
                </p:cNvPr>
                <p:cNvCxnSpPr>
                  <a:cxnSpLocks/>
                </p:cNvCxnSpPr>
                <p:nvPr userDrawn="1"/>
              </p:nvCxnSpPr>
              <p:spPr>
                <a:xfrm>
                  <a:off x="-476250" y="172402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3E041FB-FB80-4E6B-A8A8-7DACA03A306E}"/>
                    </a:ext>
                  </a:extLst>
                </p:cNvPr>
                <p:cNvCxnSpPr>
                  <a:cxnSpLocks/>
                </p:cNvCxnSpPr>
                <p:nvPr userDrawn="1"/>
              </p:nvCxnSpPr>
              <p:spPr>
                <a:xfrm>
                  <a:off x="-476250" y="143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EB227B59-C484-41B9-AB37-8E84BBBCCECB}"/>
                </a:ext>
              </a:extLst>
            </p:cNvPr>
            <p:cNvGrpSpPr/>
            <p:nvPr userDrawn="1"/>
          </p:nvGrpSpPr>
          <p:grpSpPr>
            <a:xfrm>
              <a:off x="-476250" y="6434837"/>
              <a:ext cx="13068299" cy="241167"/>
              <a:chOff x="-476250" y="6434837"/>
              <a:chExt cx="13068299" cy="241167"/>
            </a:xfrm>
          </p:grpSpPr>
          <p:cxnSp>
            <p:nvCxnSpPr>
              <p:cNvPr id="45" name="Straight Connector 44">
                <a:extLst>
                  <a:ext uri="{FF2B5EF4-FFF2-40B4-BE49-F238E27FC236}">
                    <a16:creationId xmlns:a16="http://schemas.microsoft.com/office/drawing/2014/main" id="{889EDBBB-801B-45AE-B3A1-DE87EA163572}"/>
                  </a:ext>
                </a:extLst>
              </p:cNvPr>
              <p:cNvCxnSpPr>
                <a:cxnSpLocks/>
              </p:cNvCxnSpPr>
              <p:nvPr userDrawn="1"/>
            </p:nvCxnSpPr>
            <p:spPr>
              <a:xfrm>
                <a:off x="-476250" y="6676004"/>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EAF201C-0796-4A0B-9012-0FEB546D7B1D}"/>
                  </a:ext>
                </a:extLst>
              </p:cNvPr>
              <p:cNvCxnSpPr>
                <a:cxnSpLocks/>
              </p:cNvCxnSpPr>
              <p:nvPr userDrawn="1"/>
            </p:nvCxnSpPr>
            <p:spPr>
              <a:xfrm>
                <a:off x="-476250" y="6434837"/>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sp>
        <p:nvSpPr>
          <p:cNvPr id="30" name="Slide Number Placeholder 4">
            <a:extLst>
              <a:ext uri="{FF2B5EF4-FFF2-40B4-BE49-F238E27FC236}">
                <a16:creationId xmlns:a16="http://schemas.microsoft.com/office/drawing/2014/main" id="{61E73EC6-DCB4-4EF6-85E5-4A4129350355}"/>
              </a:ext>
            </a:extLst>
          </p:cNvPr>
          <p:cNvSpPr>
            <a:spLocks noGrp="1"/>
          </p:cNvSpPr>
          <p:nvPr>
            <p:ph type="sldNum" sz="quarter" idx="4"/>
          </p:nvPr>
        </p:nvSpPr>
        <p:spPr>
          <a:xfrm>
            <a:off x="-2" y="6434836"/>
            <a:ext cx="592923" cy="359994"/>
          </a:xfrm>
          <a:prstGeom prst="rect">
            <a:avLst/>
          </a:prstGeom>
          <a:noFill/>
        </p:spPr>
        <p:txBody>
          <a:bodyPr vert="horz" lIns="0" tIns="108000" rIns="108000" bIns="0" rtlCol="0" anchor="t"/>
          <a:lstStyle>
            <a:lvl1pPr marL="0" indent="0" algn="r" defTabSz="914400" rtl="0" eaLnBrk="1" latinLnBrk="0" hangingPunct="1">
              <a:lnSpc>
                <a:spcPct val="90000"/>
              </a:lnSpc>
              <a:spcBef>
                <a:spcPts val="600"/>
              </a:spcBef>
              <a:spcAft>
                <a:spcPts val="600"/>
              </a:spcAft>
              <a:buClr>
                <a:schemeClr val="tx2"/>
              </a:buClr>
              <a:buFont typeface="Arial" panose="020B0604020202020204" pitchFamily="34" charset="0"/>
              <a:buNone/>
              <a:defRPr lang="nl-NL" sz="1200" b="1" kern="1200" smtClean="0">
                <a:solidFill>
                  <a:schemeClr val="accent1"/>
                </a:solidFill>
                <a:latin typeface="+mn-lt"/>
                <a:ea typeface="+mn-ea"/>
                <a:cs typeface="+mn-cs"/>
              </a:defRPr>
            </a:lvl1p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‹nr.›</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Tree>
    <p:extLst>
      <p:ext uri="{BB962C8B-B14F-4D97-AF65-F5344CB8AC3E}">
        <p14:creationId xmlns:p14="http://schemas.microsoft.com/office/powerpoint/2010/main" val="2846737157"/>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80000"/>
        </a:lnSpc>
        <a:spcBef>
          <a:spcPct val="0"/>
        </a:spcBef>
        <a:buNone/>
        <a:defRPr sz="3200" b="1" kern="1200">
          <a:solidFill>
            <a:schemeClr val="accent1"/>
          </a:solidFill>
          <a:latin typeface="+mj-lt"/>
          <a:ea typeface="+mj-ea"/>
          <a:cs typeface="+mj-cs"/>
        </a:defRPr>
      </a:lvl1pPr>
    </p:titleStyle>
    <p:bodyStyle>
      <a:lvl1pPr marL="180975" indent="-180975"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1pPr>
      <a:lvl2pPr marL="355600" indent="-177800"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tabLst/>
        <a:defRPr sz="1600" kern="1200">
          <a:solidFill>
            <a:schemeClr val="tx1">
              <a:lumMod val="75000"/>
              <a:lumOff val="25000"/>
            </a:schemeClr>
          </a:solidFill>
          <a:latin typeface="+mn-lt"/>
          <a:ea typeface="+mn-ea"/>
          <a:cs typeface="+mn-cs"/>
        </a:defRPr>
      </a:lvl2pPr>
      <a:lvl3pPr marL="531813" indent="-171450"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spc="50" baseline="0">
          <a:solidFill>
            <a:schemeClr val="tx1">
              <a:lumMod val="75000"/>
              <a:lumOff val="25000"/>
            </a:schemeClr>
          </a:solidFill>
          <a:latin typeface="+mj-lt"/>
          <a:ea typeface="+mn-ea"/>
          <a:cs typeface="+mn-cs"/>
        </a:defRPr>
      </a:lvl5pPr>
      <a:lvl6pPr marL="252000" indent="-252000" algn="l" defTabSz="914400" rtl="0" eaLnBrk="1" latinLnBrk="0" hangingPunct="1">
        <a:lnSpc>
          <a:spcPct val="100000"/>
        </a:lnSpc>
        <a:spcBef>
          <a:spcPts val="600"/>
        </a:spcBef>
        <a:spcAft>
          <a:spcPts val="600"/>
        </a:spcAft>
        <a:buClr>
          <a:schemeClr val="tx1">
            <a:lumMod val="75000"/>
            <a:lumOff val="25000"/>
          </a:schemeClr>
        </a:buClr>
        <a:buFont typeface="+mj-lt"/>
        <a:buAutoNum type="arabicPeriod"/>
        <a:defRPr sz="1600" b="0" kern="1200" cap="none" baseline="0">
          <a:solidFill>
            <a:schemeClr val="tx1">
              <a:lumMod val="75000"/>
              <a:lumOff val="25000"/>
            </a:schemeClr>
          </a:solidFill>
          <a:latin typeface="+mn-lt"/>
          <a:ea typeface="+mn-ea"/>
          <a:cs typeface="+mn-cs"/>
        </a:defRPr>
      </a:lvl6pPr>
      <a:lvl7pPr marL="396000" indent="-252000" algn="l" defTabSz="914400" rtl="0" eaLnBrk="1" latinLnBrk="0" hangingPunct="1">
        <a:lnSpc>
          <a:spcPct val="100000"/>
        </a:lnSpc>
        <a:spcBef>
          <a:spcPts val="600"/>
        </a:spcBef>
        <a:spcAft>
          <a:spcPts val="600"/>
        </a:spcAft>
        <a:buClr>
          <a:schemeClr val="tx1">
            <a:lumMod val="75000"/>
            <a:lumOff val="25000"/>
          </a:schemeClr>
        </a:buClr>
        <a:buFont typeface="+mj-lt"/>
        <a:buAutoNum type="alphaLcPeriod"/>
        <a:tabLst/>
        <a:defRPr sz="1600" kern="1200">
          <a:solidFill>
            <a:schemeClr val="tx1">
              <a:lumMod val="75000"/>
              <a:lumOff val="25000"/>
            </a:schemeClr>
          </a:solidFill>
          <a:latin typeface="+mn-lt"/>
          <a:ea typeface="+mn-ea"/>
          <a:cs typeface="+mn-cs"/>
        </a:defRPr>
      </a:lvl7pPr>
      <a:lvl8pPr marL="532800" indent="-172800"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8pPr>
      <a:lvl9pPr marL="0" indent="0" algn="l" defTabSz="914400" rtl="0" eaLnBrk="1" latinLnBrk="0" hangingPunct="1">
        <a:lnSpc>
          <a:spcPct val="100000"/>
        </a:lnSpc>
        <a:spcBef>
          <a:spcPts val="1200"/>
        </a:spcBef>
        <a:spcAft>
          <a:spcPts val="600"/>
        </a:spcAft>
        <a:buClr>
          <a:schemeClr val="accent1"/>
        </a:buClr>
        <a:buFont typeface="Arial" panose="020B0604020202020204" pitchFamily="34" charset="0"/>
        <a:buNone/>
        <a:defRPr sz="1400" i="1" kern="1200">
          <a:solidFill>
            <a:schemeClr val="tx1">
              <a:lumMod val="75000"/>
              <a:lumOff val="2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8">
          <p15:clr>
            <a:srgbClr val="F26B43"/>
          </p15:clr>
        </p15:guide>
        <p15:guide id="2" pos="453">
          <p15:clr>
            <a:srgbClr val="F26B43"/>
          </p15:clr>
        </p15:guide>
        <p15:guide id="3" orient="horz" pos="3770">
          <p15:clr>
            <a:srgbClr val="F26B43"/>
          </p15:clr>
        </p15:guide>
        <p15:guide id="6" pos="7226">
          <p15:clr>
            <a:srgbClr val="F26B43"/>
          </p15:clr>
        </p15:guide>
        <p15:guide id="7" orient="horz" pos="1117">
          <p15:clr>
            <a:srgbClr val="A4A3A4"/>
          </p15:clr>
        </p15:guide>
        <p15:guide id="9" orient="horz" pos="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83" imgH="384" progId="TCLayout.ActiveDocument.1">
                  <p:embed/>
                </p:oleObj>
              </mc:Choice>
              <mc:Fallback>
                <p:oleObj name="think-cell Slide" r:id="rId12" imgW="383" imgH="384" progId="TCLayout.ActiveDocument.1">
                  <p:embed/>
                  <p:pic>
                    <p:nvPicPr>
                      <p:cNvPr id="7" name="Object 6" hidden="1"/>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hthoek 3" hidden="1"/>
          <p:cNvSpPr/>
          <p:nvPr userDrawn="1">
            <p:custDataLst>
              <p:tags r:id="rId11"/>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ts val="200"/>
              </a:spcBef>
              <a:spcAft>
                <a:spcPts val="200"/>
              </a:spcAft>
            </a:pPr>
            <a:endParaRPr lang="nl-NL" sz="3200" b="1" i="0" baseline="0" dirty="0" err="1">
              <a:latin typeface="Alwyn" panose="00000400000000000000" pitchFamily="2" charset="0"/>
              <a:ea typeface="+mj-ea"/>
              <a:cs typeface="+mj-cs"/>
              <a:sym typeface="Alwyn" panose="00000400000000000000" pitchFamily="2" charset="0"/>
            </a:endParaRPr>
          </a:p>
        </p:txBody>
      </p:sp>
      <p:sp>
        <p:nvSpPr>
          <p:cNvPr id="2" name="Tijdelijke aanduiding voor titel 1">
            <a:extLst>
              <a:ext uri="{FF2B5EF4-FFF2-40B4-BE49-F238E27FC236}">
                <a16:creationId xmlns:a16="http://schemas.microsoft.com/office/drawing/2014/main" id="{219B37A3-82F2-45D5-868F-F00F93F6E7B3}"/>
              </a:ext>
            </a:extLst>
          </p:cNvPr>
          <p:cNvSpPr>
            <a:spLocks noGrp="1"/>
          </p:cNvSpPr>
          <p:nvPr>
            <p:ph type="title"/>
          </p:nvPr>
        </p:nvSpPr>
        <p:spPr>
          <a:xfrm>
            <a:off x="719999" y="540000"/>
            <a:ext cx="10750800" cy="720000"/>
          </a:xfrm>
          <a:prstGeom prst="rect">
            <a:avLst/>
          </a:prstGeom>
        </p:spPr>
        <p:txBody>
          <a:bodyPr vert="horz" lIns="0" tIns="0" rIns="0" bIns="0" rtlCol="0" anchor="t">
            <a:noAutofit/>
          </a:bodyPr>
          <a:lstStyle/>
          <a:p>
            <a:r>
              <a:rPr lang="nl-NL" dirty="0"/>
              <a:t>Titel</a:t>
            </a:r>
            <a:br>
              <a:rPr lang="nl-NL" dirty="0"/>
            </a:br>
            <a:r>
              <a:rPr lang="nl-NL" dirty="0"/>
              <a:t>max. 2 regels</a:t>
            </a:r>
            <a:endParaRPr lang="nl-NL" noProof="0" dirty="0"/>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p:ph type="body" idx="1"/>
          </p:nvPr>
        </p:nvSpPr>
        <p:spPr>
          <a:xfrm>
            <a:off x="720000" y="1548000"/>
            <a:ext cx="10750800" cy="4257136"/>
          </a:xfrm>
          <a:prstGeom prst="rect">
            <a:avLst/>
          </a:prstGeom>
        </p:spPr>
        <p:txBody>
          <a:bodyPr vert="horz" lIns="0" tIns="0" rIns="0" bIns="0" rtlCol="0">
            <a:noAutofit/>
          </a:bodyPr>
          <a:lstStyle/>
          <a:p>
            <a:pPr lvl="0"/>
            <a:r>
              <a:rPr lang="nl-NL" noProof="0" dirty="0" err="1"/>
              <a:t>Bullet</a:t>
            </a:r>
            <a:endParaRPr lang="nl-NL" noProof="0" dirty="0"/>
          </a:p>
          <a:p>
            <a:pPr lvl="1"/>
            <a:r>
              <a:rPr lang="nl-NL" noProof="0" dirty="0"/>
              <a:t>Sub-bullet #1</a:t>
            </a:r>
          </a:p>
          <a:p>
            <a:pPr lvl="2"/>
            <a:r>
              <a:rPr lang="nl-NL" noProof="0" dirty="0"/>
              <a:t>Sub-</a:t>
            </a:r>
            <a:r>
              <a:rPr lang="nl-NL" noProof="0" dirty="0" err="1"/>
              <a:t>bullet</a:t>
            </a:r>
            <a:r>
              <a:rPr lang="nl-NL" noProof="0" dirty="0"/>
              <a:t> #2</a:t>
            </a:r>
          </a:p>
          <a:p>
            <a:pPr lvl="3"/>
            <a:r>
              <a:rPr lang="nl-NL" noProof="0" dirty="0"/>
              <a:t>Leestekst</a:t>
            </a:r>
          </a:p>
          <a:p>
            <a:pPr lvl="4"/>
            <a:r>
              <a:rPr lang="nl-NL" noProof="0" dirty="0"/>
              <a:t>Subtitel</a:t>
            </a:r>
          </a:p>
          <a:p>
            <a:pPr lvl="5"/>
            <a:r>
              <a:rPr lang="nl-NL" noProof="0" dirty="0"/>
              <a:t>Numerieke bullet</a:t>
            </a:r>
          </a:p>
          <a:p>
            <a:pPr lvl="6"/>
            <a:r>
              <a:rPr lang="nl-NL" noProof="0" dirty="0"/>
              <a:t>Alfabetische bullet</a:t>
            </a:r>
          </a:p>
          <a:p>
            <a:pPr lvl="7"/>
            <a:r>
              <a:rPr lang="nl-NL" noProof="0" dirty="0"/>
              <a:t>Sub-bullet</a:t>
            </a:r>
          </a:p>
          <a:p>
            <a:pPr lvl="8"/>
            <a:r>
              <a:rPr lang="nl-NL" noProof="0" dirty="0"/>
              <a:t>Bronvermelding</a:t>
            </a:r>
          </a:p>
        </p:txBody>
      </p:sp>
      <p:pic>
        <p:nvPicPr>
          <p:cNvPr id="31" name="Graphic 30">
            <a:extLst>
              <a:ext uri="{FF2B5EF4-FFF2-40B4-BE49-F238E27FC236}">
                <a16:creationId xmlns:a16="http://schemas.microsoft.com/office/drawing/2014/main" id="{C1A97FCF-C4BA-4277-BB9C-243FFAC34D6A}"/>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9948322" y="6233624"/>
            <a:ext cx="1756102" cy="360000"/>
          </a:xfrm>
          <a:prstGeom prst="rect">
            <a:avLst/>
          </a:prstGeom>
        </p:spPr>
      </p:pic>
      <p:grpSp>
        <p:nvGrpSpPr>
          <p:cNvPr id="9" name="Group 8">
            <a:extLst>
              <a:ext uri="{FF2B5EF4-FFF2-40B4-BE49-F238E27FC236}">
                <a16:creationId xmlns:a16="http://schemas.microsoft.com/office/drawing/2014/main" id="{5680E424-5AD8-4E52-A9C3-1E82FC0DE214}"/>
              </a:ext>
            </a:extLst>
          </p:cNvPr>
          <p:cNvGrpSpPr/>
          <p:nvPr userDrawn="1"/>
        </p:nvGrpSpPr>
        <p:grpSpPr>
          <a:xfrm>
            <a:off x="-2" y="6784967"/>
            <a:ext cx="12191970" cy="73033"/>
            <a:chOff x="-2" y="6784967"/>
            <a:chExt cx="12191970" cy="73033"/>
          </a:xfrm>
        </p:grpSpPr>
        <p:sp>
          <p:nvSpPr>
            <p:cNvPr id="21" name="Rechthoek 77">
              <a:extLst>
                <a:ext uri="{FF2B5EF4-FFF2-40B4-BE49-F238E27FC236}">
                  <a16:creationId xmlns:a16="http://schemas.microsoft.com/office/drawing/2014/main" id="{68297851-492F-4D90-8AA4-A081305F6A50}"/>
                </a:ext>
              </a:extLst>
            </p:cNvPr>
            <p:cNvSpPr/>
            <p:nvPr userDrawn="1"/>
          </p:nvSpPr>
          <p:spPr>
            <a:xfrm>
              <a:off x="-2" y="6784967"/>
              <a:ext cx="12191970" cy="730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sp>
          <p:nvSpPr>
            <p:cNvPr id="23" name="Rechthoek 99">
              <a:extLst>
                <a:ext uri="{FF2B5EF4-FFF2-40B4-BE49-F238E27FC236}">
                  <a16:creationId xmlns:a16="http://schemas.microsoft.com/office/drawing/2014/main" id="{8AAF02B5-D111-4519-91BD-7FBFA8F945ED}"/>
                </a:ext>
              </a:extLst>
            </p:cNvPr>
            <p:cNvSpPr/>
            <p:nvPr userDrawn="1"/>
          </p:nvSpPr>
          <p:spPr>
            <a:xfrm>
              <a:off x="7232203" y="6784967"/>
              <a:ext cx="664021" cy="730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sp>
          <p:nvSpPr>
            <p:cNvPr id="24" name="Rechthoek 141">
              <a:extLst>
                <a:ext uri="{FF2B5EF4-FFF2-40B4-BE49-F238E27FC236}">
                  <a16:creationId xmlns:a16="http://schemas.microsoft.com/office/drawing/2014/main" id="{7FD7B075-E8BC-43AD-87F7-08792CE2BE2E}"/>
                </a:ext>
              </a:extLst>
            </p:cNvPr>
            <p:cNvSpPr/>
            <p:nvPr userDrawn="1"/>
          </p:nvSpPr>
          <p:spPr>
            <a:xfrm>
              <a:off x="7898953" y="6784967"/>
              <a:ext cx="597347" cy="730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sp>
          <p:nvSpPr>
            <p:cNvPr id="25" name="Rechthoek 142">
              <a:extLst>
                <a:ext uri="{FF2B5EF4-FFF2-40B4-BE49-F238E27FC236}">
                  <a16:creationId xmlns:a16="http://schemas.microsoft.com/office/drawing/2014/main" id="{E50B33C6-E845-4816-BA99-241366348B30}"/>
                </a:ext>
              </a:extLst>
            </p:cNvPr>
            <p:cNvSpPr/>
            <p:nvPr userDrawn="1"/>
          </p:nvSpPr>
          <p:spPr>
            <a:xfrm>
              <a:off x="8494266" y="6784967"/>
              <a:ext cx="1452215" cy="730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a:p>
          </p:txBody>
        </p:sp>
      </p:grpSp>
      <p:sp>
        <p:nvSpPr>
          <p:cNvPr id="20" name="Footer Placeholder 22">
            <a:extLst>
              <a:ext uri="{FF2B5EF4-FFF2-40B4-BE49-F238E27FC236}">
                <a16:creationId xmlns:a16="http://schemas.microsoft.com/office/drawing/2014/main" id="{5F386A16-DC33-4A18-92E3-56A663AE626F}"/>
              </a:ext>
            </a:extLst>
          </p:cNvPr>
          <p:cNvSpPr>
            <a:spLocks noGrp="1"/>
          </p:cNvSpPr>
          <p:nvPr userDrawn="1">
            <p:ph type="ftr" sz="quarter" idx="3"/>
          </p:nvPr>
        </p:nvSpPr>
        <p:spPr>
          <a:xfrm>
            <a:off x="592933" y="6434837"/>
            <a:ext cx="8627265" cy="360000"/>
          </a:xfrm>
          <a:prstGeom prst="rect">
            <a:avLst/>
          </a:prstGeom>
        </p:spPr>
        <p:txBody>
          <a:bodyPr vert="horz" lIns="108000" tIns="0" rIns="0" bIns="0" rtlCol="0" anchor="ctr"/>
          <a:lstStyle>
            <a:lvl1pPr algn="l">
              <a:defRPr sz="1200">
                <a:solidFill>
                  <a:schemeClr val="bg2"/>
                </a:solidFill>
              </a:defRPr>
            </a:lvl1pPr>
          </a:lstStyle>
          <a:p>
            <a:endParaRPr lang="nl-NL" dirty="0"/>
          </a:p>
        </p:txBody>
      </p:sp>
      <p:grpSp>
        <p:nvGrpSpPr>
          <p:cNvPr id="6" name="Group 5" hidden="1">
            <a:extLst>
              <a:ext uri="{FF2B5EF4-FFF2-40B4-BE49-F238E27FC236}">
                <a16:creationId xmlns:a16="http://schemas.microsoft.com/office/drawing/2014/main" id="{61CE6B1C-9F8A-444D-952A-F07C4D86B06E}"/>
              </a:ext>
            </a:extLst>
          </p:cNvPr>
          <p:cNvGrpSpPr/>
          <p:nvPr userDrawn="1"/>
        </p:nvGrpSpPr>
        <p:grpSpPr>
          <a:xfrm>
            <a:off x="-476250" y="-891000"/>
            <a:ext cx="13068299" cy="8640000"/>
            <a:chOff x="-476250" y="-891000"/>
            <a:chExt cx="13068299" cy="8640000"/>
          </a:xfrm>
        </p:grpSpPr>
        <p:grpSp>
          <p:nvGrpSpPr>
            <p:cNvPr id="29" name="GRID">
              <a:extLst>
                <a:ext uri="{FF2B5EF4-FFF2-40B4-BE49-F238E27FC236}">
                  <a16:creationId xmlns:a16="http://schemas.microsoft.com/office/drawing/2014/main" id="{0AB5833D-64CB-448F-9D86-660137933868}"/>
                </a:ext>
              </a:extLst>
            </p:cNvPr>
            <p:cNvGrpSpPr/>
            <p:nvPr userDrawn="1"/>
          </p:nvGrpSpPr>
          <p:grpSpPr>
            <a:xfrm>
              <a:off x="-476250" y="-891000"/>
              <a:ext cx="13068299" cy="8640000"/>
              <a:chOff x="-476250" y="-891000"/>
              <a:chExt cx="13068299" cy="8640000"/>
            </a:xfrm>
          </p:grpSpPr>
          <p:cxnSp>
            <p:nvCxnSpPr>
              <p:cNvPr id="83" name="Straight Connector 82">
                <a:extLst>
                  <a:ext uri="{FF2B5EF4-FFF2-40B4-BE49-F238E27FC236}">
                    <a16:creationId xmlns:a16="http://schemas.microsoft.com/office/drawing/2014/main" id="{61042D3E-F6A4-4E33-BC27-3A8EEF7CCC7C}"/>
                  </a:ext>
                </a:extLst>
              </p:cNvPr>
              <p:cNvCxnSpPr>
                <a:cxnSpLocks/>
              </p:cNvCxnSpPr>
              <p:nvPr userDrawn="1"/>
            </p:nvCxnSpPr>
            <p:spPr>
              <a:xfrm rot="5400000">
                <a:off x="-3242401" y="3333750"/>
                <a:ext cx="7924800" cy="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CDEEE34-AAD9-4B72-AF10-B476136E19D4}"/>
                  </a:ext>
                </a:extLst>
              </p:cNvPr>
              <p:cNvCxnSpPr>
                <a:cxnSpLocks/>
              </p:cNvCxnSpPr>
              <p:nvPr userDrawn="1"/>
            </p:nvCxnSpPr>
            <p:spPr>
              <a:xfrm>
                <a:off x="11470800" y="-590550"/>
                <a:ext cx="0" cy="7886700"/>
              </a:xfrm>
              <a:prstGeom prst="line">
                <a:avLst/>
              </a:prstGeom>
              <a:ln w="12700" cap="rnd">
                <a:solidFill>
                  <a:schemeClr val="accent3">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388E846-1733-4B37-82D9-8CE64D5A4788}"/>
                  </a:ext>
                </a:extLst>
              </p:cNvPr>
              <p:cNvGrpSpPr/>
              <p:nvPr userDrawn="1"/>
            </p:nvGrpSpPr>
            <p:grpSpPr>
              <a:xfrm>
                <a:off x="-476250" y="1439535"/>
                <a:ext cx="13068299" cy="288000"/>
                <a:chOff x="-476250" y="1439535"/>
                <a:chExt cx="13068299" cy="284490"/>
              </a:xfrm>
            </p:grpSpPr>
            <p:cxnSp>
              <p:nvCxnSpPr>
                <p:cNvPr id="76" name="Straight Connector 75">
                  <a:extLst>
                    <a:ext uri="{FF2B5EF4-FFF2-40B4-BE49-F238E27FC236}">
                      <a16:creationId xmlns:a16="http://schemas.microsoft.com/office/drawing/2014/main" id="{8A43584A-CB10-408D-895A-72120E839589}"/>
                    </a:ext>
                  </a:extLst>
                </p:cNvPr>
                <p:cNvCxnSpPr>
                  <a:cxnSpLocks/>
                </p:cNvCxnSpPr>
                <p:nvPr userDrawn="1"/>
              </p:nvCxnSpPr>
              <p:spPr>
                <a:xfrm>
                  <a:off x="-476250" y="172402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1EBA429-7D9C-4B54-B286-1BF026105281}"/>
                    </a:ext>
                  </a:extLst>
                </p:cNvPr>
                <p:cNvCxnSpPr>
                  <a:cxnSpLocks/>
                </p:cNvCxnSpPr>
                <p:nvPr userDrawn="1"/>
              </p:nvCxnSpPr>
              <p:spPr>
                <a:xfrm>
                  <a:off x="-476250" y="143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cxnSp>
            <p:nvCxnSpPr>
              <p:cNvPr id="86" name="Straight Connector 85">
                <a:extLst>
                  <a:ext uri="{FF2B5EF4-FFF2-40B4-BE49-F238E27FC236}">
                    <a16:creationId xmlns:a16="http://schemas.microsoft.com/office/drawing/2014/main" id="{6ACA529C-7E6F-4FF7-8A7B-28A0467E9E45}"/>
                  </a:ext>
                </a:extLst>
              </p:cNvPr>
              <p:cNvCxnSpPr>
                <a:cxnSpLocks/>
              </p:cNvCxnSpPr>
              <p:nvPr userDrawn="1"/>
            </p:nvCxnSpPr>
            <p:spPr>
              <a:xfrm>
                <a:off x="-476250" y="71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6B3EF46-7C51-48A4-B428-EDCF4AAE3DFD}"/>
                  </a:ext>
                </a:extLst>
              </p:cNvPr>
              <p:cNvCxnSpPr>
                <a:cxnSpLocks/>
              </p:cNvCxnSpPr>
              <p:nvPr userDrawn="1"/>
            </p:nvCxnSpPr>
            <p:spPr>
              <a:xfrm>
                <a:off x="-476250" y="5984671"/>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13E48307-55AA-4BD9-BF82-B5EB85DE53A2}"/>
                  </a:ext>
                </a:extLst>
              </p:cNvPr>
              <p:cNvGrpSpPr/>
              <p:nvPr userDrawn="1"/>
            </p:nvGrpSpPr>
            <p:grpSpPr>
              <a:xfrm rot="5400000">
                <a:off x="1776000" y="3285000"/>
                <a:ext cx="8640000" cy="288000"/>
                <a:chOff x="-476250" y="1439535"/>
                <a:chExt cx="13068299" cy="284490"/>
              </a:xfrm>
            </p:grpSpPr>
            <p:cxnSp>
              <p:nvCxnSpPr>
                <p:cNvPr id="89" name="Straight Connector 88">
                  <a:extLst>
                    <a:ext uri="{FF2B5EF4-FFF2-40B4-BE49-F238E27FC236}">
                      <a16:creationId xmlns:a16="http://schemas.microsoft.com/office/drawing/2014/main" id="{D8E1E55E-5A4E-483E-B27E-174F39B5B0B8}"/>
                    </a:ext>
                  </a:extLst>
                </p:cNvPr>
                <p:cNvCxnSpPr>
                  <a:cxnSpLocks/>
                </p:cNvCxnSpPr>
                <p:nvPr userDrawn="1"/>
              </p:nvCxnSpPr>
              <p:spPr>
                <a:xfrm>
                  <a:off x="-476250" y="172402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3E041FB-FB80-4E6B-A8A8-7DACA03A306E}"/>
                    </a:ext>
                  </a:extLst>
                </p:cNvPr>
                <p:cNvCxnSpPr>
                  <a:cxnSpLocks/>
                </p:cNvCxnSpPr>
                <p:nvPr userDrawn="1"/>
              </p:nvCxnSpPr>
              <p:spPr>
                <a:xfrm>
                  <a:off x="-476250" y="1439535"/>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EB227B59-C484-41B9-AB37-8E84BBBCCECB}"/>
                </a:ext>
              </a:extLst>
            </p:cNvPr>
            <p:cNvGrpSpPr/>
            <p:nvPr userDrawn="1"/>
          </p:nvGrpSpPr>
          <p:grpSpPr>
            <a:xfrm>
              <a:off x="-476250" y="6434837"/>
              <a:ext cx="13068299" cy="241167"/>
              <a:chOff x="-476250" y="6434837"/>
              <a:chExt cx="13068299" cy="241167"/>
            </a:xfrm>
          </p:grpSpPr>
          <p:cxnSp>
            <p:nvCxnSpPr>
              <p:cNvPr id="45" name="Straight Connector 44">
                <a:extLst>
                  <a:ext uri="{FF2B5EF4-FFF2-40B4-BE49-F238E27FC236}">
                    <a16:creationId xmlns:a16="http://schemas.microsoft.com/office/drawing/2014/main" id="{889EDBBB-801B-45AE-B3A1-DE87EA163572}"/>
                  </a:ext>
                </a:extLst>
              </p:cNvPr>
              <p:cNvCxnSpPr>
                <a:cxnSpLocks/>
              </p:cNvCxnSpPr>
              <p:nvPr userDrawn="1"/>
            </p:nvCxnSpPr>
            <p:spPr>
              <a:xfrm>
                <a:off x="-476250" y="6676004"/>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EAF201C-0796-4A0B-9012-0FEB546D7B1D}"/>
                  </a:ext>
                </a:extLst>
              </p:cNvPr>
              <p:cNvCxnSpPr>
                <a:cxnSpLocks/>
              </p:cNvCxnSpPr>
              <p:nvPr userDrawn="1"/>
            </p:nvCxnSpPr>
            <p:spPr>
              <a:xfrm>
                <a:off x="-476250" y="6434837"/>
                <a:ext cx="1306829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grpSp>
      <p:sp>
        <p:nvSpPr>
          <p:cNvPr id="30" name="Slide Number Placeholder 4">
            <a:extLst>
              <a:ext uri="{FF2B5EF4-FFF2-40B4-BE49-F238E27FC236}">
                <a16:creationId xmlns:a16="http://schemas.microsoft.com/office/drawing/2014/main" id="{61E73EC6-DCB4-4EF6-85E5-4A4129350355}"/>
              </a:ext>
            </a:extLst>
          </p:cNvPr>
          <p:cNvSpPr>
            <a:spLocks noGrp="1"/>
          </p:cNvSpPr>
          <p:nvPr>
            <p:ph type="sldNum" sz="quarter" idx="4"/>
          </p:nvPr>
        </p:nvSpPr>
        <p:spPr>
          <a:xfrm>
            <a:off x="-2" y="6434836"/>
            <a:ext cx="592923" cy="359994"/>
          </a:xfrm>
          <a:prstGeom prst="rect">
            <a:avLst/>
          </a:prstGeom>
          <a:noFill/>
        </p:spPr>
        <p:txBody>
          <a:bodyPr vert="horz" lIns="0" tIns="108000" rIns="108000" bIns="0" rtlCol="0" anchor="t"/>
          <a:lstStyle>
            <a:lvl1pPr marL="0" indent="0" algn="r" defTabSz="914400" rtl="0" eaLnBrk="1" latinLnBrk="0" hangingPunct="1">
              <a:lnSpc>
                <a:spcPct val="90000"/>
              </a:lnSpc>
              <a:spcBef>
                <a:spcPts val="600"/>
              </a:spcBef>
              <a:spcAft>
                <a:spcPts val="600"/>
              </a:spcAft>
              <a:buClr>
                <a:schemeClr val="tx2"/>
              </a:buClr>
              <a:buFont typeface="Arial" panose="020B0604020202020204" pitchFamily="34" charset="0"/>
              <a:buNone/>
              <a:defRPr lang="nl-NL" sz="1200" b="1" kern="1200" smtClean="0">
                <a:solidFill>
                  <a:schemeClr val="accent1"/>
                </a:solidFill>
                <a:latin typeface="+mn-lt"/>
                <a:ea typeface="+mn-ea"/>
                <a:cs typeface="+mn-cs"/>
              </a:defRPr>
            </a:lvl1pPr>
          </a:lstStyle>
          <a:p>
            <a:fld id="{1C9D8F9F-7191-4649-A2DA-476AA7168A7E}" type="slidenum">
              <a:rPr lang="nl-NL" smtClean="0"/>
              <a:pPr/>
              <a:t>‹nr.›</a:t>
            </a:fld>
            <a:endParaRPr lang="nl-NL" dirty="0"/>
          </a:p>
        </p:txBody>
      </p:sp>
    </p:spTree>
    <p:extLst>
      <p:ext uri="{BB962C8B-B14F-4D97-AF65-F5344CB8AC3E}">
        <p14:creationId xmlns:p14="http://schemas.microsoft.com/office/powerpoint/2010/main" val="405319749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4" r:id="rId7"/>
    <p:sldLayoutId id="2147483685" r:id="rId8"/>
  </p:sldLayoutIdLst>
  <p:hf hdr="0" ftr="0" dt="0"/>
  <p:txStyles>
    <p:titleStyle>
      <a:lvl1pPr algn="l" defTabSz="914400" rtl="0" eaLnBrk="1" latinLnBrk="0" hangingPunct="1">
        <a:lnSpc>
          <a:spcPct val="80000"/>
        </a:lnSpc>
        <a:spcBef>
          <a:spcPct val="0"/>
        </a:spcBef>
        <a:buNone/>
        <a:defRPr sz="3200" b="1" kern="1200">
          <a:solidFill>
            <a:schemeClr val="accent1"/>
          </a:solidFill>
          <a:latin typeface="+mj-lt"/>
          <a:ea typeface="+mj-ea"/>
          <a:cs typeface="+mj-cs"/>
        </a:defRPr>
      </a:lvl1pPr>
    </p:titleStyle>
    <p:bodyStyle>
      <a:lvl1pPr marL="180975" indent="-180975"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1pPr>
      <a:lvl2pPr marL="355600" indent="-177800"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tabLst/>
        <a:defRPr sz="1600" kern="1200">
          <a:solidFill>
            <a:schemeClr val="tx1">
              <a:lumMod val="75000"/>
              <a:lumOff val="25000"/>
            </a:schemeClr>
          </a:solidFill>
          <a:latin typeface="+mn-lt"/>
          <a:ea typeface="+mn-ea"/>
          <a:cs typeface="+mn-cs"/>
        </a:defRPr>
      </a:lvl2pPr>
      <a:lvl3pPr marL="531813" indent="-171450"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lumMod val="75000"/>
              <a:lumOff val="25000"/>
            </a:schemeClr>
          </a:solidFill>
          <a:latin typeface="+mn-lt"/>
          <a:ea typeface="+mn-ea"/>
          <a:cs typeface="+mn-cs"/>
        </a:defRPr>
      </a:lvl4pPr>
      <a:lvl5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spc="50" baseline="0">
          <a:solidFill>
            <a:schemeClr val="tx1">
              <a:lumMod val="75000"/>
              <a:lumOff val="25000"/>
            </a:schemeClr>
          </a:solidFill>
          <a:latin typeface="+mj-lt"/>
          <a:ea typeface="+mn-ea"/>
          <a:cs typeface="+mn-cs"/>
        </a:defRPr>
      </a:lvl5pPr>
      <a:lvl6pPr marL="252000" indent="-252000" algn="l" defTabSz="914400" rtl="0" eaLnBrk="1" latinLnBrk="0" hangingPunct="1">
        <a:lnSpc>
          <a:spcPct val="100000"/>
        </a:lnSpc>
        <a:spcBef>
          <a:spcPts val="600"/>
        </a:spcBef>
        <a:spcAft>
          <a:spcPts val="600"/>
        </a:spcAft>
        <a:buClr>
          <a:schemeClr val="tx1">
            <a:lumMod val="75000"/>
            <a:lumOff val="25000"/>
          </a:schemeClr>
        </a:buClr>
        <a:buFont typeface="+mj-lt"/>
        <a:buAutoNum type="arabicPeriod"/>
        <a:defRPr sz="1600" b="0" kern="1200" cap="none" baseline="0">
          <a:solidFill>
            <a:schemeClr val="tx1">
              <a:lumMod val="75000"/>
              <a:lumOff val="25000"/>
            </a:schemeClr>
          </a:solidFill>
          <a:latin typeface="+mn-lt"/>
          <a:ea typeface="+mn-ea"/>
          <a:cs typeface="+mn-cs"/>
        </a:defRPr>
      </a:lvl6pPr>
      <a:lvl7pPr marL="396000" indent="-252000" algn="l" defTabSz="914400" rtl="0" eaLnBrk="1" latinLnBrk="0" hangingPunct="1">
        <a:lnSpc>
          <a:spcPct val="100000"/>
        </a:lnSpc>
        <a:spcBef>
          <a:spcPts val="600"/>
        </a:spcBef>
        <a:spcAft>
          <a:spcPts val="600"/>
        </a:spcAft>
        <a:buClr>
          <a:schemeClr val="tx1">
            <a:lumMod val="75000"/>
            <a:lumOff val="25000"/>
          </a:schemeClr>
        </a:buClr>
        <a:buFont typeface="+mj-lt"/>
        <a:buAutoNum type="alphaLcPeriod"/>
        <a:tabLst/>
        <a:defRPr sz="1600" kern="1200">
          <a:solidFill>
            <a:schemeClr val="tx1">
              <a:lumMod val="75000"/>
              <a:lumOff val="25000"/>
            </a:schemeClr>
          </a:solidFill>
          <a:latin typeface="+mn-lt"/>
          <a:ea typeface="+mn-ea"/>
          <a:cs typeface="+mn-cs"/>
        </a:defRPr>
      </a:lvl7pPr>
      <a:lvl8pPr marL="532800" indent="-172800" algn="l" defTabSz="914400" rtl="0" eaLnBrk="1" latinLnBrk="0" hangingPunct="1">
        <a:lnSpc>
          <a:spcPct val="100000"/>
        </a:lnSpc>
        <a:spcBef>
          <a:spcPts val="600"/>
        </a:spcBef>
        <a:spcAft>
          <a:spcPts val="600"/>
        </a:spcAft>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8pPr>
      <a:lvl9pPr marL="0" indent="0" algn="l" defTabSz="914400" rtl="0" eaLnBrk="1" latinLnBrk="0" hangingPunct="1">
        <a:lnSpc>
          <a:spcPct val="100000"/>
        </a:lnSpc>
        <a:spcBef>
          <a:spcPts val="1200"/>
        </a:spcBef>
        <a:spcAft>
          <a:spcPts val="600"/>
        </a:spcAft>
        <a:buClr>
          <a:schemeClr val="accent1"/>
        </a:buClr>
        <a:buFont typeface="Arial" panose="020B0604020202020204" pitchFamily="34" charset="0"/>
        <a:buNone/>
        <a:defRPr sz="1400" i="1" kern="1200">
          <a:solidFill>
            <a:schemeClr val="tx1">
              <a:lumMod val="75000"/>
              <a:lumOff val="2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8">
          <p15:clr>
            <a:srgbClr val="F26B43"/>
          </p15:clr>
        </p15:guide>
        <p15:guide id="2" pos="453">
          <p15:clr>
            <a:srgbClr val="F26B43"/>
          </p15:clr>
        </p15:guide>
        <p15:guide id="3" orient="horz" pos="3770">
          <p15:clr>
            <a:srgbClr val="F26B43"/>
          </p15:clr>
        </p15:guide>
        <p15:guide id="6" pos="7226">
          <p15:clr>
            <a:srgbClr val="F26B43"/>
          </p15:clr>
        </p15:guide>
        <p15:guide id="7" orient="horz" pos="1117">
          <p15:clr>
            <a:srgbClr val="A4A3A4"/>
          </p15:clr>
        </p15:guide>
        <p15:guide id="9"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extLst>
              <p:ext uri="{D42A27DB-BD31-4B8C-83A1-F6EECF244321}">
                <p14:modId xmlns:p14="http://schemas.microsoft.com/office/powerpoint/2010/main" val="2522540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95" imgH="95" progId="TCLayout.ActiveDocument.1">
                  <p:embed/>
                </p:oleObj>
              </mc:Choice>
              <mc:Fallback>
                <p:oleObj name="think-cell Slide" r:id="rId4" imgW="95" imgH="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el 2">
            <a:extLst>
              <a:ext uri="{FF2B5EF4-FFF2-40B4-BE49-F238E27FC236}">
                <a16:creationId xmlns:a16="http://schemas.microsoft.com/office/drawing/2014/main" id="{B856EB28-096F-4860-8DBF-4F4F05B0CEC5}"/>
              </a:ext>
            </a:extLst>
          </p:cNvPr>
          <p:cNvSpPr>
            <a:spLocks noGrp="1"/>
          </p:cNvSpPr>
          <p:nvPr>
            <p:ph type="title"/>
          </p:nvPr>
        </p:nvSpPr>
        <p:spPr>
          <a:xfrm>
            <a:off x="720001" y="729308"/>
            <a:ext cx="4689027" cy="1620192"/>
          </a:xfrm>
        </p:spPr>
        <p:txBody>
          <a:bodyPr vert="horz"/>
          <a:lstStyle/>
          <a:p>
            <a:r>
              <a:rPr lang="nl-NL" dirty="0"/>
              <a:t>Mission (</a:t>
            </a:r>
            <a:r>
              <a:rPr lang="nl-NL" dirty="0" err="1"/>
              <a:t>Im</a:t>
            </a:r>
            <a:r>
              <a:rPr lang="nl-NL" dirty="0"/>
              <a:t>)</a:t>
            </a:r>
            <a:r>
              <a:rPr lang="nl-NL" dirty="0" err="1"/>
              <a:t>possible</a:t>
            </a:r>
            <a:r>
              <a:rPr lang="nl-NL" dirty="0"/>
              <a:t> werksessies</a:t>
            </a:r>
          </a:p>
        </p:txBody>
      </p:sp>
      <p:pic>
        <p:nvPicPr>
          <p:cNvPr id="11" name="Tijdelijke aanduiding voor afbeelding 10"/>
          <p:cNvPicPr>
            <a:picLocks noGrp="1" noChangeAspect="1"/>
          </p:cNvPicPr>
          <p:nvPr>
            <p:ph type="pic" sz="quarter" idx="17"/>
          </p:nvPr>
        </p:nvPicPr>
        <p:blipFill rotWithShape="1">
          <a:blip r:embed="rId6">
            <a:extLst>
              <a:ext uri="{28A0092B-C50C-407E-A947-70E740481C1C}">
                <a14:useLocalDpi xmlns:a14="http://schemas.microsoft.com/office/drawing/2010/main" val="0"/>
              </a:ext>
            </a:extLst>
          </a:blip>
          <a:srcRect l="26621" t="676" r="8719" b="-676"/>
          <a:stretch/>
        </p:blipFill>
        <p:spPr>
          <a:xfrm>
            <a:off x="5538788" y="0"/>
            <a:ext cx="6653212" cy="6858000"/>
          </a:xfrm>
        </p:spPr>
      </p:pic>
    </p:spTree>
    <p:extLst>
      <p:ext uri="{BB962C8B-B14F-4D97-AF65-F5344CB8AC3E}">
        <p14:creationId xmlns:p14="http://schemas.microsoft.com/office/powerpoint/2010/main" val="263504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jdelijke aanduiding voor verticale tekst 39">
            <a:extLst>
              <a:ext uri="{FF2B5EF4-FFF2-40B4-BE49-F238E27FC236}">
                <a16:creationId xmlns:a16="http://schemas.microsoft.com/office/drawing/2014/main" id="{FFA903EA-9CE2-C1B6-0950-684304230ADF}"/>
              </a:ext>
            </a:extLst>
          </p:cNvPr>
          <p:cNvSpPr>
            <a:spLocks noGrp="1"/>
          </p:cNvSpPr>
          <p:nvPr>
            <p:ph type="body" orient="vert" idx="1"/>
          </p:nvPr>
        </p:nvSpPr>
        <p:spPr/>
        <p:txBody>
          <a:bodyPr/>
          <a:lstStyle/>
          <a:p>
            <a:r>
              <a:rPr lang="nl-NL" dirty="0"/>
              <a:t>De afgelopen maanden is het concept Mission (</a:t>
            </a:r>
            <a:r>
              <a:rPr lang="nl-NL" dirty="0" err="1"/>
              <a:t>Im</a:t>
            </a:r>
            <a:r>
              <a:rPr lang="nl-NL" dirty="0"/>
              <a:t>)</a:t>
            </a:r>
            <a:r>
              <a:rPr lang="nl-NL" dirty="0" err="1"/>
              <a:t>possible</a:t>
            </a:r>
            <a:r>
              <a:rPr lang="nl-NL" dirty="0"/>
              <a:t> getest op 2 pilot afdelingen: F2 en 5B. In deze periode is veel geleerd over welke onderdelen van het concept wel en welke nog niet goed werken in de praktijk</a:t>
            </a:r>
          </a:p>
          <a:p>
            <a:r>
              <a:rPr lang="nl-NL" dirty="0"/>
              <a:t>Zo is gebleken dat de onderdelen naastenparticipatie, het versterken van eigen regie van de patiënt en het digitale portaal Mijn opname geschikt zijn om ziekenhuis breed in gebruik te nemen</a:t>
            </a:r>
          </a:p>
          <a:p>
            <a:r>
              <a:rPr lang="nl-NL" dirty="0"/>
              <a:t>Het onderdeel werken in rollen (sterk team, eigen rol, eigen regie) vergt nog meer uitwerking en testen en is nog niet gereed om ziekenhuis breed in gebruik te nemen. Deze uitwerking zal later volgen </a:t>
            </a:r>
          </a:p>
        </p:txBody>
      </p:sp>
      <p:sp>
        <p:nvSpPr>
          <p:cNvPr id="39" name="Titel 38">
            <a:extLst>
              <a:ext uri="{FF2B5EF4-FFF2-40B4-BE49-F238E27FC236}">
                <a16:creationId xmlns:a16="http://schemas.microsoft.com/office/drawing/2014/main" id="{8D917144-E94E-C45E-159F-E7ACD4C9ED97}"/>
              </a:ext>
            </a:extLst>
          </p:cNvPr>
          <p:cNvSpPr>
            <a:spLocks noGrp="1"/>
          </p:cNvSpPr>
          <p:nvPr>
            <p:ph type="title"/>
          </p:nvPr>
        </p:nvSpPr>
        <p:spPr/>
        <p:txBody>
          <a:bodyPr/>
          <a:lstStyle/>
          <a:p>
            <a:r>
              <a:rPr lang="nl-NL" dirty="0"/>
              <a:t>Het vervolg van Mission (</a:t>
            </a:r>
            <a:r>
              <a:rPr lang="nl-NL" dirty="0" err="1"/>
              <a:t>Im</a:t>
            </a:r>
            <a:r>
              <a:rPr lang="nl-NL" dirty="0"/>
              <a:t>)</a:t>
            </a:r>
            <a:r>
              <a:rPr lang="nl-NL" dirty="0" err="1"/>
              <a:t>possible</a:t>
            </a:r>
            <a:r>
              <a:rPr lang="nl-NL" dirty="0"/>
              <a:t> in het St. Antonius Ziekenhuis</a:t>
            </a:r>
          </a:p>
        </p:txBody>
      </p:sp>
      <p:sp>
        <p:nvSpPr>
          <p:cNvPr id="41" name="Tijdelijke aanduiding voor verticale tekst 40">
            <a:extLst>
              <a:ext uri="{FF2B5EF4-FFF2-40B4-BE49-F238E27FC236}">
                <a16:creationId xmlns:a16="http://schemas.microsoft.com/office/drawing/2014/main" id="{AFCECCAD-D5E6-C6CC-0EB1-21AC8088D32D}"/>
              </a:ext>
            </a:extLst>
          </p:cNvPr>
          <p:cNvSpPr>
            <a:spLocks noGrp="1"/>
          </p:cNvSpPr>
          <p:nvPr>
            <p:ph type="body" orient="vert" idx="14"/>
          </p:nvPr>
        </p:nvSpPr>
        <p:spPr/>
        <p:txBody>
          <a:bodyPr/>
          <a:lstStyle/>
          <a:p>
            <a:r>
              <a:rPr lang="nl-NL" dirty="0"/>
              <a:t>Op basis van de inzichten en uitkomsten van de pilot periode is door de opdrachtgevers en MO gevraagd om de onderdelen van Mission (</a:t>
            </a:r>
            <a:r>
              <a:rPr lang="nl-NL" dirty="0" err="1"/>
              <a:t>Im</a:t>
            </a:r>
            <a:r>
              <a:rPr lang="nl-NL" dirty="0"/>
              <a:t>)</a:t>
            </a:r>
            <a:r>
              <a:rPr lang="nl-NL" dirty="0" err="1"/>
              <a:t>possible</a:t>
            </a:r>
            <a:r>
              <a:rPr lang="nl-NL" dirty="0"/>
              <a:t> die al goed werken verder in het ziekenhuis te verspreiden </a:t>
            </a:r>
          </a:p>
          <a:p>
            <a:r>
              <a:rPr lang="nl-NL" dirty="0"/>
              <a:t>Hierbij was de vraag om deze onderdelen snel beschikbaar te maken voor reguliere verpleegafdelingen, daarom richt dit plan zich op een gezamenlijk proces waarin de afdelingen zich voorbereiden op het in gebruik nemen van naastenparticipatie en Mijn opname</a:t>
            </a:r>
          </a:p>
          <a:p>
            <a:r>
              <a:rPr lang="nl-NL" dirty="0"/>
              <a:t>Het doel is om als ziekenhuis zo de eerste stappen te zetten in het verzorgen van meer patiënten met hetzelfde aantal verpleegkundigen, waarbij werkplezier en kwaliteit van zorg minstens gelijk blijven </a:t>
            </a:r>
          </a:p>
        </p:txBody>
      </p:sp>
      <p:sp>
        <p:nvSpPr>
          <p:cNvPr id="15" name="Slide Number Placeholder 14">
            <a:extLst>
              <a:ext uri="{FF2B5EF4-FFF2-40B4-BE49-F238E27FC236}">
                <a16:creationId xmlns:a16="http://schemas.microsoft.com/office/drawing/2014/main" id="{CEDE0231-82DD-4112-B94D-835C78BD88E1}"/>
              </a:ext>
            </a:extLst>
          </p:cNvPr>
          <p:cNvSpPr>
            <a:spLocks noGrp="1"/>
          </p:cNvSpPr>
          <p:nvPr>
            <p:ph type="sldNum" sz="quarter" idx="4"/>
          </p:nvPr>
        </p:nvSpPr>
        <p:spPr/>
        <p:txBody>
          <a:body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2</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
        <p:nvSpPr>
          <p:cNvPr id="42" name="Tijdelijke aanduiding voor verticale tekst 41">
            <a:extLst>
              <a:ext uri="{FF2B5EF4-FFF2-40B4-BE49-F238E27FC236}">
                <a16:creationId xmlns:a16="http://schemas.microsoft.com/office/drawing/2014/main" id="{C7F4ED28-19EC-FFFB-CEDD-A82E0ADC935C}"/>
              </a:ext>
            </a:extLst>
          </p:cNvPr>
          <p:cNvSpPr>
            <a:spLocks noGrp="1"/>
          </p:cNvSpPr>
          <p:nvPr>
            <p:ph type="body" orient="vert" idx="15"/>
          </p:nvPr>
        </p:nvSpPr>
        <p:spPr/>
        <p:txBody>
          <a:bodyPr/>
          <a:lstStyle/>
          <a:p>
            <a:r>
              <a:rPr lang="nl-NL" dirty="0"/>
              <a:t>Aanleiding vervolg</a:t>
            </a:r>
          </a:p>
        </p:txBody>
      </p:sp>
      <p:sp>
        <p:nvSpPr>
          <p:cNvPr id="43" name="Tijdelijke aanduiding voor verticale tekst 42">
            <a:extLst>
              <a:ext uri="{FF2B5EF4-FFF2-40B4-BE49-F238E27FC236}">
                <a16:creationId xmlns:a16="http://schemas.microsoft.com/office/drawing/2014/main" id="{DEB52D3C-2060-664B-8E84-7E35858B0D01}"/>
              </a:ext>
            </a:extLst>
          </p:cNvPr>
          <p:cNvSpPr>
            <a:spLocks noGrp="1"/>
          </p:cNvSpPr>
          <p:nvPr>
            <p:ph type="body" orient="vert" idx="16"/>
          </p:nvPr>
        </p:nvSpPr>
        <p:spPr/>
        <p:txBody>
          <a:bodyPr/>
          <a:lstStyle/>
          <a:p>
            <a:r>
              <a:rPr lang="nl-NL" dirty="0"/>
              <a:t>De opdracht</a:t>
            </a:r>
          </a:p>
        </p:txBody>
      </p:sp>
    </p:spTree>
    <p:extLst>
      <p:ext uri="{BB962C8B-B14F-4D97-AF65-F5344CB8AC3E}">
        <p14:creationId xmlns:p14="http://schemas.microsoft.com/office/powerpoint/2010/main" val="26297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jdelijke aanduiding voor verticale tekst 39">
            <a:extLst>
              <a:ext uri="{FF2B5EF4-FFF2-40B4-BE49-F238E27FC236}">
                <a16:creationId xmlns:a16="http://schemas.microsoft.com/office/drawing/2014/main" id="{FFA903EA-9CE2-C1B6-0950-684304230ADF}"/>
              </a:ext>
            </a:extLst>
          </p:cNvPr>
          <p:cNvSpPr>
            <a:spLocks noGrp="1"/>
          </p:cNvSpPr>
          <p:nvPr>
            <p:ph type="body" orient="vert" idx="1"/>
          </p:nvPr>
        </p:nvSpPr>
        <p:spPr/>
        <p:txBody>
          <a:bodyPr/>
          <a:lstStyle/>
          <a:p>
            <a:r>
              <a:rPr lang="nl-NL" dirty="0"/>
              <a:t>Samenwerking met een aantal (kartrekker) verpleegkundigen en leiding van de afdeling is cruciaal</a:t>
            </a:r>
          </a:p>
          <a:p>
            <a:r>
              <a:rPr lang="nl-NL" dirty="0"/>
              <a:t>Creëren van meer draagvlak doordat verpleegkundigen uit het eigen team de veranderingen mede vormgeven, voorbereiden en uitvoeren op de afdeling</a:t>
            </a:r>
          </a:p>
          <a:p>
            <a:r>
              <a:rPr lang="nl-NL" dirty="0"/>
              <a:t>In nauwe samenwerking met / ondersteund door de leiding, om het gehele team op de afdeling goed te kunnen bereiken </a:t>
            </a:r>
          </a:p>
        </p:txBody>
      </p:sp>
      <p:sp>
        <p:nvSpPr>
          <p:cNvPr id="39" name="Titel 38">
            <a:extLst>
              <a:ext uri="{FF2B5EF4-FFF2-40B4-BE49-F238E27FC236}">
                <a16:creationId xmlns:a16="http://schemas.microsoft.com/office/drawing/2014/main" id="{8D917144-E94E-C45E-159F-E7ACD4C9ED97}"/>
              </a:ext>
            </a:extLst>
          </p:cNvPr>
          <p:cNvSpPr>
            <a:spLocks noGrp="1"/>
          </p:cNvSpPr>
          <p:nvPr>
            <p:ph type="title"/>
          </p:nvPr>
        </p:nvSpPr>
        <p:spPr/>
        <p:txBody>
          <a:bodyPr/>
          <a:lstStyle/>
          <a:p>
            <a:r>
              <a:rPr lang="nl-NL" dirty="0"/>
              <a:t>Hoe geven we het vervolg vorm</a:t>
            </a:r>
          </a:p>
        </p:txBody>
      </p:sp>
      <p:sp>
        <p:nvSpPr>
          <p:cNvPr id="41" name="Tijdelijke aanduiding voor verticale tekst 40">
            <a:extLst>
              <a:ext uri="{FF2B5EF4-FFF2-40B4-BE49-F238E27FC236}">
                <a16:creationId xmlns:a16="http://schemas.microsoft.com/office/drawing/2014/main" id="{AFCECCAD-D5E6-C6CC-0EB1-21AC8088D32D}"/>
              </a:ext>
            </a:extLst>
          </p:cNvPr>
          <p:cNvSpPr>
            <a:spLocks noGrp="1"/>
          </p:cNvSpPr>
          <p:nvPr>
            <p:ph type="body" orient="vert" idx="14"/>
          </p:nvPr>
        </p:nvSpPr>
        <p:spPr/>
        <p:txBody>
          <a:bodyPr/>
          <a:lstStyle/>
          <a:p>
            <a:r>
              <a:rPr lang="nl-NL" dirty="0"/>
              <a:t>We richten het in als gezamenlijk proces met alle verpleegafdelingen in het ziekenhuis. Zij gaan de veranderingen zelf verwezenlijken met de ondersteuning van het projectteam.</a:t>
            </a:r>
          </a:p>
          <a:p>
            <a:r>
              <a:rPr lang="nl-NL" dirty="0"/>
              <a:t>In aanloop naar de go live organiseren we werksessies met de (regie) verpleegkundigen (en op onderdelen de leiding) van de betrokken afdelingen. Hierin is aandacht voor de praktische zaken die georganiseerd moeten worden, en aandacht voor de veranderkundige begeleiding van de implementatie (denk aan omgaan met weerstand, teams meenemen in de verandering, </a:t>
            </a:r>
            <a:r>
              <a:rPr lang="nl-NL" dirty="0" err="1"/>
              <a:t>etc</a:t>
            </a:r>
            <a:r>
              <a:rPr lang="nl-NL" dirty="0"/>
              <a:t>)</a:t>
            </a:r>
          </a:p>
          <a:p>
            <a:r>
              <a:rPr lang="nl-NL" dirty="0"/>
              <a:t>Zie voor meer details over de werksessie de volgende slides </a:t>
            </a:r>
            <a:endParaRPr lang="nl-NL" dirty="0">
              <a:solidFill>
                <a:srgbClr val="FF0000"/>
              </a:solidFill>
            </a:endParaRPr>
          </a:p>
        </p:txBody>
      </p:sp>
      <p:sp>
        <p:nvSpPr>
          <p:cNvPr id="15" name="Slide Number Placeholder 14">
            <a:extLst>
              <a:ext uri="{FF2B5EF4-FFF2-40B4-BE49-F238E27FC236}">
                <a16:creationId xmlns:a16="http://schemas.microsoft.com/office/drawing/2014/main" id="{CEDE0231-82DD-4112-B94D-835C78BD88E1}"/>
              </a:ext>
            </a:extLst>
          </p:cNvPr>
          <p:cNvSpPr>
            <a:spLocks noGrp="1"/>
          </p:cNvSpPr>
          <p:nvPr>
            <p:ph type="sldNum" sz="quarter" idx="4"/>
          </p:nvPr>
        </p:nvSpPr>
        <p:spPr/>
        <p:txBody>
          <a:body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3</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
        <p:nvSpPr>
          <p:cNvPr id="42" name="Tijdelijke aanduiding voor verticale tekst 41">
            <a:extLst>
              <a:ext uri="{FF2B5EF4-FFF2-40B4-BE49-F238E27FC236}">
                <a16:creationId xmlns:a16="http://schemas.microsoft.com/office/drawing/2014/main" id="{C7F4ED28-19EC-FFFB-CEDD-A82E0ADC935C}"/>
              </a:ext>
            </a:extLst>
          </p:cNvPr>
          <p:cNvSpPr>
            <a:spLocks noGrp="1"/>
          </p:cNvSpPr>
          <p:nvPr>
            <p:ph type="body" orient="vert" idx="15"/>
          </p:nvPr>
        </p:nvSpPr>
        <p:spPr/>
        <p:txBody>
          <a:bodyPr/>
          <a:lstStyle/>
          <a:p>
            <a:r>
              <a:rPr lang="nl-NL" dirty="0"/>
              <a:t>Wat we meenemen uit de pilot fase</a:t>
            </a:r>
          </a:p>
        </p:txBody>
      </p:sp>
      <p:sp>
        <p:nvSpPr>
          <p:cNvPr id="43" name="Tijdelijke aanduiding voor verticale tekst 42">
            <a:extLst>
              <a:ext uri="{FF2B5EF4-FFF2-40B4-BE49-F238E27FC236}">
                <a16:creationId xmlns:a16="http://schemas.microsoft.com/office/drawing/2014/main" id="{DEB52D3C-2060-664B-8E84-7E35858B0D01}"/>
              </a:ext>
            </a:extLst>
          </p:cNvPr>
          <p:cNvSpPr>
            <a:spLocks noGrp="1"/>
          </p:cNvSpPr>
          <p:nvPr>
            <p:ph type="body" orient="vert" idx="16"/>
          </p:nvPr>
        </p:nvSpPr>
        <p:spPr>
          <a:xfrm>
            <a:off x="6262731" y="1548000"/>
            <a:ext cx="5202750" cy="307777"/>
          </a:xfrm>
        </p:spPr>
        <p:txBody>
          <a:bodyPr/>
          <a:lstStyle/>
          <a:p>
            <a:r>
              <a:rPr lang="nl-NL" dirty="0"/>
              <a:t>Voorbereiding met verpleegafdelingen</a:t>
            </a:r>
          </a:p>
        </p:txBody>
      </p:sp>
    </p:spTree>
    <p:extLst>
      <p:ext uri="{BB962C8B-B14F-4D97-AF65-F5344CB8AC3E}">
        <p14:creationId xmlns:p14="http://schemas.microsoft.com/office/powerpoint/2010/main" val="167290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4</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
        <p:nvSpPr>
          <p:cNvPr id="3" name="Titel 2"/>
          <p:cNvSpPr>
            <a:spLocks noGrp="1"/>
          </p:cNvSpPr>
          <p:nvPr>
            <p:ph type="title"/>
          </p:nvPr>
        </p:nvSpPr>
        <p:spPr/>
        <p:txBody>
          <a:bodyPr/>
          <a:lstStyle/>
          <a:p>
            <a:r>
              <a:rPr lang="nl-NL" dirty="0"/>
              <a:t>Planning werksessies met verpleegkundigen en leiding afdelingen</a:t>
            </a:r>
          </a:p>
        </p:txBody>
      </p:sp>
      <p:cxnSp>
        <p:nvCxnSpPr>
          <p:cNvPr id="5" name="Rechte verbindingslijn met pijl 4"/>
          <p:cNvCxnSpPr/>
          <p:nvPr/>
        </p:nvCxnSpPr>
        <p:spPr>
          <a:xfrm>
            <a:off x="719138" y="3179817"/>
            <a:ext cx="10750800" cy="0"/>
          </a:xfrm>
          <a:prstGeom prst="straightConnector1">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1082940" y="3251061"/>
            <a:ext cx="392210" cy="168811"/>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Okt</a:t>
            </a:r>
          </a:p>
        </p:txBody>
      </p:sp>
      <p:sp>
        <p:nvSpPr>
          <p:cNvPr id="8" name="Tekstvak 7"/>
          <p:cNvSpPr txBox="1"/>
          <p:nvPr/>
        </p:nvSpPr>
        <p:spPr>
          <a:xfrm>
            <a:off x="2320180" y="3251061"/>
            <a:ext cx="392210" cy="168811"/>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Nov</a:t>
            </a:r>
          </a:p>
        </p:txBody>
      </p:sp>
      <p:sp>
        <p:nvSpPr>
          <p:cNvPr id="9" name="Tekstvak 8"/>
          <p:cNvSpPr txBox="1"/>
          <p:nvPr/>
        </p:nvSpPr>
        <p:spPr>
          <a:xfrm>
            <a:off x="3557420" y="3251061"/>
            <a:ext cx="392210" cy="168811"/>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Dec</a:t>
            </a:r>
          </a:p>
        </p:txBody>
      </p:sp>
      <p:sp>
        <p:nvSpPr>
          <p:cNvPr id="10" name="Tekstvak 9"/>
          <p:cNvSpPr txBox="1"/>
          <p:nvPr/>
        </p:nvSpPr>
        <p:spPr>
          <a:xfrm>
            <a:off x="4794660" y="3251061"/>
            <a:ext cx="392210" cy="168811"/>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Jan</a:t>
            </a:r>
          </a:p>
        </p:txBody>
      </p:sp>
      <p:sp>
        <p:nvSpPr>
          <p:cNvPr id="11" name="Tekstvak 10"/>
          <p:cNvSpPr txBox="1"/>
          <p:nvPr/>
        </p:nvSpPr>
        <p:spPr>
          <a:xfrm>
            <a:off x="6031900" y="3251061"/>
            <a:ext cx="392210" cy="168811"/>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Feb</a:t>
            </a:r>
          </a:p>
        </p:txBody>
      </p:sp>
      <p:sp>
        <p:nvSpPr>
          <p:cNvPr id="12" name="Tekstvak 11"/>
          <p:cNvSpPr txBox="1"/>
          <p:nvPr/>
        </p:nvSpPr>
        <p:spPr>
          <a:xfrm>
            <a:off x="7269140" y="3251061"/>
            <a:ext cx="392210" cy="168811"/>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err="1">
                <a:solidFill>
                  <a:schemeClr val="tx1">
                    <a:lumMod val="75000"/>
                    <a:lumOff val="25000"/>
                  </a:schemeClr>
                </a:solidFill>
              </a:rPr>
              <a:t>Maa</a:t>
            </a:r>
            <a:endParaRPr lang="nl-NL" sz="1000" dirty="0">
              <a:solidFill>
                <a:schemeClr val="tx1">
                  <a:lumMod val="75000"/>
                  <a:lumOff val="25000"/>
                </a:schemeClr>
              </a:solidFill>
            </a:endParaRPr>
          </a:p>
        </p:txBody>
      </p:sp>
      <p:sp>
        <p:nvSpPr>
          <p:cNvPr id="13" name="Tekstvak 12"/>
          <p:cNvSpPr txBox="1"/>
          <p:nvPr/>
        </p:nvSpPr>
        <p:spPr>
          <a:xfrm>
            <a:off x="8506380" y="3251061"/>
            <a:ext cx="392210" cy="168811"/>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Apr</a:t>
            </a:r>
          </a:p>
        </p:txBody>
      </p:sp>
      <p:sp>
        <p:nvSpPr>
          <p:cNvPr id="14" name="Ovaal 13"/>
          <p:cNvSpPr/>
          <p:nvPr/>
        </p:nvSpPr>
        <p:spPr>
          <a:xfrm>
            <a:off x="1359312" y="3096733"/>
            <a:ext cx="147706" cy="14770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cxnSp>
        <p:nvCxnSpPr>
          <p:cNvPr id="16" name="Rechte verbindingslijn met pijl 15"/>
          <p:cNvCxnSpPr>
            <a:stCxn id="14" idx="0"/>
          </p:cNvCxnSpPr>
          <p:nvPr/>
        </p:nvCxnSpPr>
        <p:spPr>
          <a:xfrm flipV="1">
            <a:off x="1433165" y="2546771"/>
            <a:ext cx="0" cy="549962"/>
          </a:xfrm>
          <a:prstGeom prst="straightConnector1">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sp>
        <p:nvSpPr>
          <p:cNvPr id="17" name="Tekstvak 16"/>
          <p:cNvSpPr txBox="1"/>
          <p:nvPr/>
        </p:nvSpPr>
        <p:spPr>
          <a:xfrm>
            <a:off x="1037540" y="2152876"/>
            <a:ext cx="791250" cy="478302"/>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Start bouw Mijn opname</a:t>
            </a:r>
          </a:p>
        </p:txBody>
      </p:sp>
      <p:cxnSp>
        <p:nvCxnSpPr>
          <p:cNvPr id="20" name="Rechte verbindingslijn met pijl 19"/>
          <p:cNvCxnSpPr/>
          <p:nvPr/>
        </p:nvCxnSpPr>
        <p:spPr>
          <a:xfrm flipV="1">
            <a:off x="10046597" y="2561499"/>
            <a:ext cx="0" cy="548640"/>
          </a:xfrm>
          <a:prstGeom prst="straightConnector1">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sp>
        <p:nvSpPr>
          <p:cNvPr id="21" name="Tekstvak 20"/>
          <p:cNvSpPr txBox="1"/>
          <p:nvPr/>
        </p:nvSpPr>
        <p:spPr>
          <a:xfrm>
            <a:off x="9466975" y="2069710"/>
            <a:ext cx="1159243" cy="576776"/>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Go live naastenparticipatie en Mijn opname</a:t>
            </a:r>
            <a:endParaRPr lang="nl-NL" sz="1000" i="1" dirty="0">
              <a:solidFill>
                <a:schemeClr val="tx1">
                  <a:lumMod val="75000"/>
                  <a:lumOff val="25000"/>
                </a:schemeClr>
              </a:solidFill>
            </a:endParaRPr>
          </a:p>
        </p:txBody>
      </p:sp>
      <p:sp>
        <p:nvSpPr>
          <p:cNvPr id="22" name="Ovaal 21"/>
          <p:cNvSpPr/>
          <p:nvPr/>
        </p:nvSpPr>
        <p:spPr>
          <a:xfrm>
            <a:off x="866606" y="3096733"/>
            <a:ext cx="147706" cy="14770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23" name="Ovaal 22"/>
          <p:cNvSpPr/>
          <p:nvPr/>
        </p:nvSpPr>
        <p:spPr>
          <a:xfrm>
            <a:off x="1906935" y="3096733"/>
            <a:ext cx="147706" cy="14770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24" name="Ovaal 23"/>
          <p:cNvSpPr/>
          <p:nvPr/>
        </p:nvSpPr>
        <p:spPr>
          <a:xfrm>
            <a:off x="3022510" y="3096733"/>
            <a:ext cx="147706" cy="14770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25" name="Ovaal 24"/>
          <p:cNvSpPr/>
          <p:nvPr/>
        </p:nvSpPr>
        <p:spPr>
          <a:xfrm>
            <a:off x="4189214" y="3096733"/>
            <a:ext cx="147706" cy="14770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26" name="Ovaal 25"/>
          <p:cNvSpPr/>
          <p:nvPr/>
        </p:nvSpPr>
        <p:spPr>
          <a:xfrm>
            <a:off x="5583340" y="3096733"/>
            <a:ext cx="147706" cy="14770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27" name="Ovaal 26"/>
          <p:cNvSpPr/>
          <p:nvPr/>
        </p:nvSpPr>
        <p:spPr>
          <a:xfrm>
            <a:off x="6831739" y="3096733"/>
            <a:ext cx="147706" cy="14770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28" name="Ovaal 27"/>
          <p:cNvSpPr/>
          <p:nvPr/>
        </p:nvSpPr>
        <p:spPr>
          <a:xfrm>
            <a:off x="8085603" y="3096733"/>
            <a:ext cx="147706" cy="14770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29" name="Tekstvak 28"/>
          <p:cNvSpPr txBox="1"/>
          <p:nvPr/>
        </p:nvSpPr>
        <p:spPr>
          <a:xfrm>
            <a:off x="399026" y="3611925"/>
            <a:ext cx="1082866" cy="478302"/>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Introductiesessie </a:t>
            </a:r>
            <a:br>
              <a:rPr lang="nl-NL" sz="1000" dirty="0">
                <a:solidFill>
                  <a:schemeClr val="tx1">
                    <a:lumMod val="75000"/>
                    <a:lumOff val="25000"/>
                  </a:schemeClr>
                </a:solidFill>
              </a:rPr>
            </a:br>
            <a:r>
              <a:rPr lang="nl-NL" sz="1000" dirty="0">
                <a:solidFill>
                  <a:schemeClr val="tx1">
                    <a:lumMod val="75000"/>
                    <a:lumOff val="25000"/>
                  </a:schemeClr>
                </a:solidFill>
              </a:rPr>
              <a:t>27/9</a:t>
            </a:r>
          </a:p>
        </p:txBody>
      </p:sp>
      <p:cxnSp>
        <p:nvCxnSpPr>
          <p:cNvPr id="30" name="Rechte verbindingslijn met pijl 29"/>
          <p:cNvCxnSpPr>
            <a:stCxn id="22" idx="4"/>
            <a:endCxn id="29" idx="0"/>
          </p:cNvCxnSpPr>
          <p:nvPr/>
        </p:nvCxnSpPr>
        <p:spPr>
          <a:xfrm>
            <a:off x="940459" y="3244439"/>
            <a:ext cx="0" cy="367486"/>
          </a:xfrm>
          <a:prstGeom prst="straightConnector1">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sp>
        <p:nvSpPr>
          <p:cNvPr id="33" name="Tekstvak 32"/>
          <p:cNvSpPr txBox="1"/>
          <p:nvPr/>
        </p:nvSpPr>
        <p:spPr>
          <a:xfrm>
            <a:off x="1439355" y="4088232"/>
            <a:ext cx="1082866" cy="187924"/>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Werksessie 1</a:t>
            </a:r>
            <a:br>
              <a:rPr lang="nl-NL" sz="1000" dirty="0">
                <a:solidFill>
                  <a:schemeClr val="tx1">
                    <a:lumMod val="75000"/>
                    <a:lumOff val="25000"/>
                  </a:schemeClr>
                </a:solidFill>
              </a:rPr>
            </a:br>
            <a:r>
              <a:rPr lang="nl-NL" sz="1000" dirty="0">
                <a:solidFill>
                  <a:schemeClr val="tx1">
                    <a:lumMod val="75000"/>
                    <a:lumOff val="25000"/>
                  </a:schemeClr>
                </a:solidFill>
              </a:rPr>
              <a:t>22/10</a:t>
            </a:r>
          </a:p>
        </p:txBody>
      </p:sp>
      <p:sp>
        <p:nvSpPr>
          <p:cNvPr id="35" name="Tekstvak 34"/>
          <p:cNvSpPr txBox="1"/>
          <p:nvPr/>
        </p:nvSpPr>
        <p:spPr>
          <a:xfrm>
            <a:off x="2554930" y="4096176"/>
            <a:ext cx="1082866" cy="187924"/>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Werksessie 2</a:t>
            </a:r>
            <a:br>
              <a:rPr lang="nl-NL" sz="1000" dirty="0">
                <a:solidFill>
                  <a:schemeClr val="tx1">
                    <a:lumMod val="75000"/>
                    <a:lumOff val="25000"/>
                  </a:schemeClr>
                </a:solidFill>
              </a:rPr>
            </a:br>
            <a:r>
              <a:rPr lang="nl-NL" sz="1000" dirty="0">
                <a:solidFill>
                  <a:schemeClr val="tx1">
                    <a:lumMod val="75000"/>
                    <a:lumOff val="25000"/>
                  </a:schemeClr>
                </a:solidFill>
              </a:rPr>
              <a:t>15/11</a:t>
            </a:r>
          </a:p>
        </p:txBody>
      </p:sp>
      <p:sp>
        <p:nvSpPr>
          <p:cNvPr id="36" name="Tekstvak 35"/>
          <p:cNvSpPr txBox="1"/>
          <p:nvPr/>
        </p:nvSpPr>
        <p:spPr>
          <a:xfrm>
            <a:off x="3721634" y="4100204"/>
            <a:ext cx="1082866" cy="187924"/>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Werksessie 3</a:t>
            </a:r>
            <a:br>
              <a:rPr lang="nl-NL" sz="1000" dirty="0">
                <a:solidFill>
                  <a:schemeClr val="tx1">
                    <a:lumMod val="75000"/>
                    <a:lumOff val="25000"/>
                  </a:schemeClr>
                </a:solidFill>
              </a:rPr>
            </a:br>
            <a:r>
              <a:rPr lang="nl-NL" sz="1000" dirty="0">
                <a:solidFill>
                  <a:schemeClr val="tx1">
                    <a:lumMod val="75000"/>
                    <a:lumOff val="25000"/>
                  </a:schemeClr>
                </a:solidFill>
              </a:rPr>
              <a:t>16/12</a:t>
            </a:r>
          </a:p>
        </p:txBody>
      </p:sp>
      <p:sp>
        <p:nvSpPr>
          <p:cNvPr id="37" name="Tekstvak 36"/>
          <p:cNvSpPr txBox="1"/>
          <p:nvPr/>
        </p:nvSpPr>
        <p:spPr>
          <a:xfrm>
            <a:off x="5115760" y="4083288"/>
            <a:ext cx="1082866" cy="187924"/>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Werksessie 4</a:t>
            </a:r>
            <a:br>
              <a:rPr lang="nl-NL" sz="1000" dirty="0">
                <a:solidFill>
                  <a:schemeClr val="tx1">
                    <a:lumMod val="75000"/>
                    <a:lumOff val="25000"/>
                  </a:schemeClr>
                </a:solidFill>
              </a:rPr>
            </a:br>
            <a:r>
              <a:rPr lang="nl-NL" sz="1000" dirty="0">
                <a:solidFill>
                  <a:schemeClr val="tx1">
                    <a:lumMod val="75000"/>
                    <a:lumOff val="25000"/>
                  </a:schemeClr>
                </a:solidFill>
              </a:rPr>
              <a:t>22/1</a:t>
            </a:r>
          </a:p>
        </p:txBody>
      </p:sp>
      <p:sp>
        <p:nvSpPr>
          <p:cNvPr id="38" name="Tekstvak 37"/>
          <p:cNvSpPr txBox="1"/>
          <p:nvPr/>
        </p:nvSpPr>
        <p:spPr>
          <a:xfrm>
            <a:off x="6364159" y="4076439"/>
            <a:ext cx="1082866" cy="187924"/>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Werksessie 5</a:t>
            </a:r>
            <a:br>
              <a:rPr lang="nl-NL" sz="1000" dirty="0">
                <a:solidFill>
                  <a:schemeClr val="tx1">
                    <a:lumMod val="75000"/>
                    <a:lumOff val="25000"/>
                  </a:schemeClr>
                </a:solidFill>
              </a:rPr>
            </a:br>
            <a:r>
              <a:rPr lang="nl-NL" sz="1000" dirty="0">
                <a:solidFill>
                  <a:schemeClr val="tx1">
                    <a:lumMod val="75000"/>
                    <a:lumOff val="25000"/>
                  </a:schemeClr>
                </a:solidFill>
              </a:rPr>
              <a:t>18/2</a:t>
            </a:r>
          </a:p>
        </p:txBody>
      </p:sp>
      <p:sp>
        <p:nvSpPr>
          <p:cNvPr id="39" name="Tekstvak 38"/>
          <p:cNvSpPr txBox="1"/>
          <p:nvPr/>
        </p:nvSpPr>
        <p:spPr>
          <a:xfrm>
            <a:off x="8718312" y="4100204"/>
            <a:ext cx="1082866" cy="187924"/>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Werksessie 6</a:t>
            </a:r>
            <a:br>
              <a:rPr lang="nl-NL" sz="1000" dirty="0">
                <a:solidFill>
                  <a:schemeClr val="tx1">
                    <a:lumMod val="75000"/>
                    <a:lumOff val="25000"/>
                  </a:schemeClr>
                </a:solidFill>
              </a:rPr>
            </a:br>
            <a:r>
              <a:rPr lang="nl-NL" sz="1000" dirty="0">
                <a:solidFill>
                  <a:schemeClr val="tx1">
                    <a:lumMod val="75000"/>
                    <a:lumOff val="25000"/>
                  </a:schemeClr>
                </a:solidFill>
              </a:rPr>
              <a:t>16/4</a:t>
            </a:r>
            <a:br>
              <a:rPr lang="nl-NL" sz="1000" dirty="0">
                <a:solidFill>
                  <a:schemeClr val="tx1">
                    <a:lumMod val="75000"/>
                    <a:lumOff val="25000"/>
                  </a:schemeClr>
                </a:solidFill>
              </a:rPr>
            </a:br>
            <a:endParaRPr lang="nl-NL" sz="1000" i="1" dirty="0">
              <a:solidFill>
                <a:schemeClr val="tx1">
                  <a:lumMod val="75000"/>
                  <a:lumOff val="25000"/>
                </a:schemeClr>
              </a:solidFill>
            </a:endParaRPr>
          </a:p>
        </p:txBody>
      </p:sp>
      <p:cxnSp>
        <p:nvCxnSpPr>
          <p:cNvPr id="40" name="Rechte verbindingslijn met pijl 39"/>
          <p:cNvCxnSpPr>
            <a:stCxn id="23" idx="4"/>
          </p:cNvCxnSpPr>
          <p:nvPr/>
        </p:nvCxnSpPr>
        <p:spPr>
          <a:xfrm>
            <a:off x="1980788" y="3244439"/>
            <a:ext cx="0" cy="843793"/>
          </a:xfrm>
          <a:prstGeom prst="straightConnector1">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a:stCxn id="24" idx="4"/>
            <a:endCxn id="35" idx="0"/>
          </p:cNvCxnSpPr>
          <p:nvPr/>
        </p:nvCxnSpPr>
        <p:spPr>
          <a:xfrm>
            <a:off x="3096363" y="3244439"/>
            <a:ext cx="0" cy="851737"/>
          </a:xfrm>
          <a:prstGeom prst="straightConnector1">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6" name="Rechte verbindingslijn met pijl 45"/>
          <p:cNvCxnSpPr>
            <a:stCxn id="25" idx="4"/>
            <a:endCxn id="36" idx="0"/>
          </p:cNvCxnSpPr>
          <p:nvPr/>
        </p:nvCxnSpPr>
        <p:spPr>
          <a:xfrm>
            <a:off x="4263067" y="3244439"/>
            <a:ext cx="0" cy="855765"/>
          </a:xfrm>
          <a:prstGeom prst="straightConnector1">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a:stCxn id="26" idx="4"/>
            <a:endCxn id="37" idx="0"/>
          </p:cNvCxnSpPr>
          <p:nvPr/>
        </p:nvCxnSpPr>
        <p:spPr>
          <a:xfrm>
            <a:off x="5657193" y="3244439"/>
            <a:ext cx="0" cy="838849"/>
          </a:xfrm>
          <a:prstGeom prst="straightConnector1">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52" name="Rechte verbindingslijn met pijl 51"/>
          <p:cNvCxnSpPr>
            <a:stCxn id="27" idx="4"/>
            <a:endCxn id="38" idx="0"/>
          </p:cNvCxnSpPr>
          <p:nvPr/>
        </p:nvCxnSpPr>
        <p:spPr>
          <a:xfrm>
            <a:off x="6905592" y="3244439"/>
            <a:ext cx="0" cy="832000"/>
          </a:xfrm>
          <a:prstGeom prst="straightConnector1">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55" name="Rechte verbindingslijn met pijl 54"/>
          <p:cNvCxnSpPr>
            <a:stCxn id="28" idx="4"/>
          </p:cNvCxnSpPr>
          <p:nvPr/>
        </p:nvCxnSpPr>
        <p:spPr>
          <a:xfrm>
            <a:off x="8159456" y="3244439"/>
            <a:ext cx="0" cy="809825"/>
          </a:xfrm>
          <a:prstGeom prst="straightConnector1">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a:off x="1279045" y="3141122"/>
            <a:ext cx="0" cy="87927"/>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0" name="Rechte verbindingslijn 59"/>
          <p:cNvCxnSpPr/>
          <p:nvPr/>
        </p:nvCxnSpPr>
        <p:spPr>
          <a:xfrm>
            <a:off x="3755969" y="3131731"/>
            <a:ext cx="0" cy="87927"/>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1" name="Rechte verbindingslijn 60"/>
          <p:cNvCxnSpPr/>
          <p:nvPr/>
        </p:nvCxnSpPr>
        <p:spPr>
          <a:xfrm>
            <a:off x="4994430" y="3131730"/>
            <a:ext cx="0" cy="87927"/>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3" name="Rechte verbindingslijn 62"/>
          <p:cNvCxnSpPr/>
          <p:nvPr/>
        </p:nvCxnSpPr>
        <p:spPr>
          <a:xfrm>
            <a:off x="11186737" y="3139408"/>
            <a:ext cx="0" cy="87927"/>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6" name="Rechte verbindingslijn met pijl 65"/>
          <p:cNvCxnSpPr/>
          <p:nvPr/>
        </p:nvCxnSpPr>
        <p:spPr>
          <a:xfrm>
            <a:off x="2054641" y="3872523"/>
            <a:ext cx="967869" cy="0"/>
          </a:xfrm>
          <a:prstGeom prst="straightConnector1">
            <a:avLst/>
          </a:prstGeom>
          <a:ln w="12700" cap="rnd">
            <a:solidFill>
              <a:schemeClr val="tx2"/>
            </a:solidFill>
            <a:prstDash val="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Rechte verbindingslijn met pijl 68"/>
          <p:cNvCxnSpPr/>
          <p:nvPr/>
        </p:nvCxnSpPr>
        <p:spPr>
          <a:xfrm>
            <a:off x="2564997" y="3901953"/>
            <a:ext cx="0" cy="973873"/>
          </a:xfrm>
          <a:prstGeom prst="straightConnector1">
            <a:avLst/>
          </a:prstGeom>
          <a:ln w="12700" cap="rnd">
            <a:solidFill>
              <a:schemeClr val="tx2"/>
            </a:solidFill>
            <a:round/>
            <a:tailEnd type="triangle"/>
          </a:ln>
        </p:spPr>
        <p:style>
          <a:lnRef idx="1">
            <a:schemeClr val="accent1"/>
          </a:lnRef>
          <a:fillRef idx="0">
            <a:schemeClr val="accent1"/>
          </a:fillRef>
          <a:effectRef idx="0">
            <a:schemeClr val="accent1"/>
          </a:effectRef>
          <a:fontRef idx="minor">
            <a:schemeClr val="tx1"/>
          </a:fontRef>
        </p:style>
      </p:cxnSp>
      <p:sp>
        <p:nvSpPr>
          <p:cNvPr id="70" name="Tekstvak 69"/>
          <p:cNvSpPr txBox="1"/>
          <p:nvPr/>
        </p:nvSpPr>
        <p:spPr>
          <a:xfrm>
            <a:off x="2023564" y="4880673"/>
            <a:ext cx="8568752" cy="195980"/>
          </a:xfrm>
          <a:prstGeom prst="rect">
            <a:avLst/>
          </a:prstGeom>
          <a:solidFill>
            <a:schemeClr val="bg2"/>
          </a:solidFill>
        </p:spPr>
        <p:txBody>
          <a:bodyPr wrap="square" lIns="0" tIns="0" rIns="0" bIns="0" rtlCol="0" anchor="ctr">
            <a:noAutofit/>
          </a:bodyPr>
          <a:lstStyle/>
          <a:p>
            <a:pPr algn="ctr"/>
            <a:r>
              <a:rPr lang="nl-NL" sz="1000" dirty="0">
                <a:solidFill>
                  <a:schemeClr val="tx1">
                    <a:lumMod val="75000"/>
                    <a:lumOff val="25000"/>
                  </a:schemeClr>
                </a:solidFill>
              </a:rPr>
              <a:t>Uitwerktijd verpleegkundigen,  inloopspreekuur, project team MI naar de werkvloer</a:t>
            </a:r>
          </a:p>
        </p:txBody>
      </p:sp>
      <p:cxnSp>
        <p:nvCxnSpPr>
          <p:cNvPr id="71" name="Rechte verbindingslijn met pijl 70"/>
          <p:cNvCxnSpPr/>
          <p:nvPr/>
        </p:nvCxnSpPr>
        <p:spPr>
          <a:xfrm>
            <a:off x="3144124" y="3872523"/>
            <a:ext cx="1045090" cy="0"/>
          </a:xfrm>
          <a:prstGeom prst="straightConnector1">
            <a:avLst/>
          </a:prstGeom>
          <a:ln w="12700" cap="rnd">
            <a:solidFill>
              <a:schemeClr val="tx2"/>
            </a:solidFill>
            <a:prstDash val="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Rechte verbindingslijn met pijl 71"/>
          <p:cNvCxnSpPr/>
          <p:nvPr/>
        </p:nvCxnSpPr>
        <p:spPr>
          <a:xfrm>
            <a:off x="3666669" y="3901953"/>
            <a:ext cx="0" cy="973873"/>
          </a:xfrm>
          <a:prstGeom prst="straightConnector1">
            <a:avLst/>
          </a:prstGeom>
          <a:ln w="12700" cap="rnd">
            <a:solidFill>
              <a:schemeClr val="tx2"/>
            </a:solidFill>
            <a:round/>
            <a:tailEnd type="triangle"/>
          </a:ln>
        </p:spPr>
        <p:style>
          <a:lnRef idx="1">
            <a:schemeClr val="accent1"/>
          </a:lnRef>
          <a:fillRef idx="0">
            <a:schemeClr val="accent1"/>
          </a:fillRef>
          <a:effectRef idx="0">
            <a:schemeClr val="accent1"/>
          </a:effectRef>
          <a:fontRef idx="minor">
            <a:schemeClr val="tx1"/>
          </a:fontRef>
        </p:style>
      </p:cxnSp>
      <p:cxnSp>
        <p:nvCxnSpPr>
          <p:cNvPr id="75" name="Rechte verbindingslijn met pijl 74"/>
          <p:cNvCxnSpPr/>
          <p:nvPr/>
        </p:nvCxnSpPr>
        <p:spPr>
          <a:xfrm>
            <a:off x="4287340" y="3872523"/>
            <a:ext cx="1296000" cy="0"/>
          </a:xfrm>
          <a:prstGeom prst="straightConnector1">
            <a:avLst/>
          </a:prstGeom>
          <a:ln w="12700" cap="rnd">
            <a:solidFill>
              <a:schemeClr val="tx2"/>
            </a:solidFill>
            <a:prstDash val="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Rechte verbindingslijn met pijl 75"/>
          <p:cNvCxnSpPr/>
          <p:nvPr/>
        </p:nvCxnSpPr>
        <p:spPr>
          <a:xfrm>
            <a:off x="4935340" y="3901953"/>
            <a:ext cx="0" cy="973873"/>
          </a:xfrm>
          <a:prstGeom prst="straightConnector1">
            <a:avLst/>
          </a:prstGeom>
          <a:ln w="12700" cap="rnd">
            <a:solidFill>
              <a:schemeClr val="tx2"/>
            </a:solidFill>
            <a:round/>
            <a:tailEnd type="triangle"/>
          </a:ln>
        </p:spPr>
        <p:style>
          <a:lnRef idx="1">
            <a:schemeClr val="accent1"/>
          </a:lnRef>
          <a:fillRef idx="0">
            <a:schemeClr val="accent1"/>
          </a:fillRef>
          <a:effectRef idx="0">
            <a:schemeClr val="accent1"/>
          </a:effectRef>
          <a:fontRef idx="minor">
            <a:schemeClr val="tx1"/>
          </a:fontRef>
        </p:style>
      </p:cxnSp>
      <p:cxnSp>
        <p:nvCxnSpPr>
          <p:cNvPr id="79" name="Rechte verbindingslijn met pijl 78"/>
          <p:cNvCxnSpPr/>
          <p:nvPr/>
        </p:nvCxnSpPr>
        <p:spPr>
          <a:xfrm>
            <a:off x="5684111" y="3872523"/>
            <a:ext cx="1188000" cy="0"/>
          </a:xfrm>
          <a:prstGeom prst="straightConnector1">
            <a:avLst/>
          </a:prstGeom>
          <a:ln w="12700" cap="rnd">
            <a:solidFill>
              <a:schemeClr val="tx2"/>
            </a:solidFill>
            <a:prstDash val="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Rechte verbindingslijn met pijl 79"/>
          <p:cNvCxnSpPr/>
          <p:nvPr/>
        </p:nvCxnSpPr>
        <p:spPr>
          <a:xfrm>
            <a:off x="6278111" y="3901953"/>
            <a:ext cx="0" cy="973873"/>
          </a:xfrm>
          <a:prstGeom prst="straightConnector1">
            <a:avLst/>
          </a:prstGeom>
          <a:ln w="12700" cap="rnd">
            <a:solidFill>
              <a:schemeClr val="tx2"/>
            </a:solidFill>
            <a:round/>
            <a:tailEnd type="triangle"/>
          </a:ln>
        </p:spPr>
        <p:style>
          <a:lnRef idx="1">
            <a:schemeClr val="accent1"/>
          </a:lnRef>
          <a:fillRef idx="0">
            <a:schemeClr val="accent1"/>
          </a:fillRef>
          <a:effectRef idx="0">
            <a:schemeClr val="accent1"/>
          </a:effectRef>
          <a:fontRef idx="minor">
            <a:schemeClr val="tx1"/>
          </a:fontRef>
        </p:style>
      </p:cxnSp>
      <p:cxnSp>
        <p:nvCxnSpPr>
          <p:cNvPr id="84" name="Rechte verbindingslijn met pijl 83"/>
          <p:cNvCxnSpPr/>
          <p:nvPr/>
        </p:nvCxnSpPr>
        <p:spPr>
          <a:xfrm>
            <a:off x="8710971" y="3901953"/>
            <a:ext cx="0" cy="973873"/>
          </a:xfrm>
          <a:prstGeom prst="straightConnector1">
            <a:avLst/>
          </a:prstGeom>
          <a:ln w="12700" cap="rnd">
            <a:solidFill>
              <a:schemeClr val="tx2"/>
            </a:solidFill>
            <a:round/>
            <a:tailEnd type="triangle"/>
          </a:ln>
        </p:spPr>
        <p:style>
          <a:lnRef idx="1">
            <a:schemeClr val="accent1"/>
          </a:lnRef>
          <a:fillRef idx="0">
            <a:schemeClr val="accent1"/>
          </a:fillRef>
          <a:effectRef idx="0">
            <a:schemeClr val="accent1"/>
          </a:effectRef>
          <a:fontRef idx="minor">
            <a:schemeClr val="tx1"/>
          </a:fontRef>
        </p:style>
      </p:cxnSp>
      <p:sp>
        <p:nvSpPr>
          <p:cNvPr id="90" name="Tekstvak 89"/>
          <p:cNvSpPr txBox="1"/>
          <p:nvPr/>
        </p:nvSpPr>
        <p:spPr>
          <a:xfrm>
            <a:off x="10387072" y="2441652"/>
            <a:ext cx="1082866" cy="187924"/>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Community &amp; nazorg</a:t>
            </a:r>
          </a:p>
        </p:txBody>
      </p:sp>
      <p:sp>
        <p:nvSpPr>
          <p:cNvPr id="96" name="Ovaal 95"/>
          <p:cNvSpPr/>
          <p:nvPr/>
        </p:nvSpPr>
        <p:spPr>
          <a:xfrm>
            <a:off x="9190178" y="3096733"/>
            <a:ext cx="147706" cy="14770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cxnSp>
        <p:nvCxnSpPr>
          <p:cNvPr id="97" name="Rechte verbindingslijn met pijl 96"/>
          <p:cNvCxnSpPr>
            <a:stCxn id="96" idx="4"/>
          </p:cNvCxnSpPr>
          <p:nvPr/>
        </p:nvCxnSpPr>
        <p:spPr>
          <a:xfrm flipH="1">
            <a:off x="9259745" y="3244439"/>
            <a:ext cx="4286" cy="838849"/>
          </a:xfrm>
          <a:prstGeom prst="straightConnector1">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8" name="Gebogen verbindingslijn 97"/>
          <p:cNvCxnSpPr/>
          <p:nvPr/>
        </p:nvCxnSpPr>
        <p:spPr>
          <a:xfrm rot="5400000" flipH="1" flipV="1">
            <a:off x="10851786" y="2496235"/>
            <a:ext cx="362310" cy="900000"/>
          </a:xfrm>
          <a:prstGeom prst="bentConnector2">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03" name="Rechte verbindingslijn met pijl 102"/>
          <p:cNvCxnSpPr/>
          <p:nvPr/>
        </p:nvCxnSpPr>
        <p:spPr>
          <a:xfrm>
            <a:off x="8224971" y="3872523"/>
            <a:ext cx="972000" cy="0"/>
          </a:xfrm>
          <a:prstGeom prst="straightConnector1">
            <a:avLst/>
          </a:prstGeom>
          <a:ln w="12700" cap="rnd">
            <a:solidFill>
              <a:schemeClr val="tx2"/>
            </a:solidFill>
            <a:prstDash val="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Rechte verbindingslijn met pijl 103"/>
          <p:cNvCxnSpPr/>
          <p:nvPr/>
        </p:nvCxnSpPr>
        <p:spPr>
          <a:xfrm>
            <a:off x="9943198" y="3901953"/>
            <a:ext cx="0" cy="973873"/>
          </a:xfrm>
          <a:prstGeom prst="straightConnector1">
            <a:avLst/>
          </a:prstGeom>
          <a:ln w="12700" cap="rnd">
            <a:solidFill>
              <a:schemeClr val="tx2"/>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06" name="Rechte verbindingslijn met pijl 105"/>
          <p:cNvCxnSpPr/>
          <p:nvPr/>
        </p:nvCxnSpPr>
        <p:spPr>
          <a:xfrm>
            <a:off x="9331198" y="3872523"/>
            <a:ext cx="1224000" cy="0"/>
          </a:xfrm>
          <a:prstGeom prst="straightConnector1">
            <a:avLst/>
          </a:prstGeom>
          <a:ln w="12700" cap="rnd">
            <a:solidFill>
              <a:schemeClr val="tx2"/>
            </a:solidFill>
            <a:prstDash val="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Tekstvak 106"/>
          <p:cNvSpPr txBox="1"/>
          <p:nvPr/>
        </p:nvSpPr>
        <p:spPr>
          <a:xfrm>
            <a:off x="7645105" y="4064663"/>
            <a:ext cx="1082866" cy="187924"/>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Check-in per afdeling</a:t>
            </a:r>
          </a:p>
        </p:txBody>
      </p:sp>
      <p:cxnSp>
        <p:nvCxnSpPr>
          <p:cNvPr id="78" name="Rechte verbindingslijn 77"/>
          <p:cNvCxnSpPr/>
          <p:nvPr/>
        </p:nvCxnSpPr>
        <p:spPr>
          <a:xfrm>
            <a:off x="2517507" y="3141122"/>
            <a:ext cx="0" cy="87927"/>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2" name="Rechte verbindingslijn 81"/>
          <p:cNvCxnSpPr/>
          <p:nvPr/>
        </p:nvCxnSpPr>
        <p:spPr>
          <a:xfrm>
            <a:off x="8709814" y="3139409"/>
            <a:ext cx="0" cy="87927"/>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74" name="Tekstvak 73"/>
          <p:cNvSpPr txBox="1"/>
          <p:nvPr/>
        </p:nvSpPr>
        <p:spPr>
          <a:xfrm>
            <a:off x="9743620" y="3251061"/>
            <a:ext cx="392210" cy="168811"/>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Mei</a:t>
            </a:r>
          </a:p>
        </p:txBody>
      </p:sp>
      <p:sp>
        <p:nvSpPr>
          <p:cNvPr id="86" name="Tekstvak 85"/>
          <p:cNvSpPr txBox="1"/>
          <p:nvPr/>
        </p:nvSpPr>
        <p:spPr>
          <a:xfrm>
            <a:off x="10980857" y="3251061"/>
            <a:ext cx="392210" cy="168811"/>
          </a:xfrm>
          <a:prstGeom prst="rect">
            <a:avLst/>
          </a:prstGeom>
          <a:noFill/>
        </p:spPr>
        <p:txBody>
          <a:bodyPr wrap="square" lIns="0" tIns="0" rIns="0" bIns="0" rtlCol="0">
            <a:noAutofit/>
          </a:bodyPr>
          <a:lstStyle/>
          <a:p>
            <a:pPr algn="ctr">
              <a:lnSpc>
                <a:spcPct val="90000"/>
              </a:lnSpc>
              <a:spcBef>
                <a:spcPts val="600"/>
              </a:spcBef>
              <a:spcAft>
                <a:spcPts val="600"/>
              </a:spcAft>
              <a:buClr>
                <a:schemeClr val="tx1">
                  <a:lumMod val="75000"/>
                  <a:lumOff val="25000"/>
                </a:schemeClr>
              </a:buClr>
            </a:pPr>
            <a:r>
              <a:rPr lang="nl-NL" sz="1000" dirty="0">
                <a:solidFill>
                  <a:schemeClr val="tx1">
                    <a:lumMod val="75000"/>
                    <a:lumOff val="25000"/>
                  </a:schemeClr>
                </a:solidFill>
              </a:rPr>
              <a:t>Jun</a:t>
            </a:r>
          </a:p>
        </p:txBody>
      </p:sp>
      <p:cxnSp>
        <p:nvCxnSpPr>
          <p:cNvPr id="87" name="Rechte verbindingslijn 86"/>
          <p:cNvCxnSpPr/>
          <p:nvPr/>
        </p:nvCxnSpPr>
        <p:spPr>
          <a:xfrm>
            <a:off x="9948275" y="3123718"/>
            <a:ext cx="0" cy="87927"/>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8" name="Rechte verbindingslijn 87"/>
          <p:cNvCxnSpPr/>
          <p:nvPr/>
        </p:nvCxnSpPr>
        <p:spPr>
          <a:xfrm>
            <a:off x="7471353" y="3128196"/>
            <a:ext cx="0" cy="87927"/>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89" name="Rechte verbindingslijn 88"/>
          <p:cNvCxnSpPr/>
          <p:nvPr/>
        </p:nvCxnSpPr>
        <p:spPr>
          <a:xfrm>
            <a:off x="6232892" y="3132677"/>
            <a:ext cx="0" cy="87927"/>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1" name="Rechte verbindingslijn met pijl 90"/>
          <p:cNvCxnSpPr/>
          <p:nvPr/>
        </p:nvCxnSpPr>
        <p:spPr>
          <a:xfrm>
            <a:off x="6929446" y="3872523"/>
            <a:ext cx="1188000" cy="0"/>
          </a:xfrm>
          <a:prstGeom prst="straightConnector1">
            <a:avLst/>
          </a:prstGeom>
          <a:ln w="12700" cap="rnd">
            <a:solidFill>
              <a:schemeClr val="tx2"/>
            </a:solidFill>
            <a:prstDash val="dash"/>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Rechte verbindingslijn met pijl 91"/>
          <p:cNvCxnSpPr/>
          <p:nvPr/>
        </p:nvCxnSpPr>
        <p:spPr>
          <a:xfrm>
            <a:off x="7523446" y="3901953"/>
            <a:ext cx="0" cy="973873"/>
          </a:xfrm>
          <a:prstGeom prst="straightConnector1">
            <a:avLst/>
          </a:prstGeom>
          <a:ln w="12700" cap="rnd">
            <a:solidFill>
              <a:schemeClr val="tx2"/>
            </a:solidFill>
            <a:round/>
            <a:tailEnd type="triangle"/>
          </a:ln>
        </p:spPr>
        <p:style>
          <a:lnRef idx="1">
            <a:schemeClr val="accent1"/>
          </a:lnRef>
          <a:fillRef idx="0">
            <a:schemeClr val="accent1"/>
          </a:fillRef>
          <a:effectRef idx="0">
            <a:schemeClr val="accent1"/>
          </a:effectRef>
          <a:fontRef idx="minor">
            <a:schemeClr val="tx1"/>
          </a:fontRef>
        </p:style>
      </p:cxnSp>
      <p:sp>
        <p:nvSpPr>
          <p:cNvPr id="93" name="Tekstvak 92"/>
          <p:cNvSpPr txBox="1"/>
          <p:nvPr/>
        </p:nvSpPr>
        <p:spPr>
          <a:xfrm>
            <a:off x="10046597" y="4113609"/>
            <a:ext cx="1082866" cy="324000"/>
          </a:xfrm>
          <a:prstGeom prst="rect">
            <a:avLst/>
          </a:prstGeom>
          <a:noFill/>
        </p:spPr>
        <p:txBody>
          <a:bodyPr wrap="square" lIns="0" tIns="0" rIns="0" bIns="0" rtlCol="0">
            <a:noAutofit/>
          </a:bodyPr>
          <a:lstStyle/>
          <a:p>
            <a:pPr algn="ctr">
              <a:lnSpc>
                <a:spcPct val="90000"/>
              </a:lnSpc>
              <a:buClr>
                <a:schemeClr val="tx1">
                  <a:lumMod val="75000"/>
                  <a:lumOff val="25000"/>
                </a:schemeClr>
              </a:buClr>
            </a:pPr>
            <a:r>
              <a:rPr lang="nl-NL" sz="1000" dirty="0">
                <a:solidFill>
                  <a:schemeClr val="tx1">
                    <a:lumMod val="75000"/>
                    <a:lumOff val="25000"/>
                  </a:schemeClr>
                </a:solidFill>
              </a:rPr>
              <a:t>Werksessie 7</a:t>
            </a:r>
          </a:p>
          <a:p>
            <a:pPr algn="ctr">
              <a:lnSpc>
                <a:spcPct val="90000"/>
              </a:lnSpc>
              <a:buClr>
                <a:schemeClr val="tx1">
                  <a:lumMod val="75000"/>
                  <a:lumOff val="25000"/>
                </a:schemeClr>
              </a:buClr>
            </a:pPr>
            <a:r>
              <a:rPr lang="nl-NL" sz="1000" dirty="0">
                <a:solidFill>
                  <a:schemeClr val="tx1">
                    <a:lumMod val="75000"/>
                    <a:lumOff val="25000"/>
                  </a:schemeClr>
                </a:solidFill>
              </a:rPr>
              <a:t>14/5</a:t>
            </a:r>
          </a:p>
        </p:txBody>
      </p:sp>
      <p:sp>
        <p:nvSpPr>
          <p:cNvPr id="94" name="Ovaal 93"/>
          <p:cNvSpPr/>
          <p:nvPr/>
        </p:nvSpPr>
        <p:spPr>
          <a:xfrm>
            <a:off x="10518463" y="3110139"/>
            <a:ext cx="147706" cy="14770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cxnSp>
        <p:nvCxnSpPr>
          <p:cNvPr id="95" name="Rechte verbindingslijn met pijl 94"/>
          <p:cNvCxnSpPr>
            <a:stCxn id="94" idx="4"/>
          </p:cNvCxnSpPr>
          <p:nvPr/>
        </p:nvCxnSpPr>
        <p:spPr>
          <a:xfrm flipH="1">
            <a:off x="10588030" y="3257845"/>
            <a:ext cx="4286" cy="838849"/>
          </a:xfrm>
          <a:prstGeom prst="straightConnector1">
            <a:avLst/>
          </a:prstGeom>
          <a:ln w="12700" cap="rnd">
            <a:solidFill>
              <a:schemeClr val="accent1"/>
            </a:solidFill>
            <a:round/>
            <a:tailEnd type="triangle"/>
          </a:ln>
        </p:spPr>
        <p:style>
          <a:lnRef idx="1">
            <a:schemeClr val="accent1"/>
          </a:lnRef>
          <a:fillRef idx="0">
            <a:schemeClr val="accent1"/>
          </a:fillRef>
          <a:effectRef idx="0">
            <a:schemeClr val="accent1"/>
          </a:effectRef>
          <a:fontRef idx="minor">
            <a:schemeClr val="tx1"/>
          </a:fontRef>
        </p:style>
      </p:cxnSp>
      <p:sp>
        <p:nvSpPr>
          <p:cNvPr id="100" name="Ovaal 99"/>
          <p:cNvSpPr/>
          <p:nvPr/>
        </p:nvSpPr>
        <p:spPr>
          <a:xfrm>
            <a:off x="9965480" y="3093828"/>
            <a:ext cx="147706" cy="14770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Tree>
    <p:extLst>
      <p:ext uri="{BB962C8B-B14F-4D97-AF65-F5344CB8AC3E}">
        <p14:creationId xmlns:p14="http://schemas.microsoft.com/office/powerpoint/2010/main" val="310535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hoek 23"/>
          <p:cNvSpPr/>
          <p:nvPr/>
        </p:nvSpPr>
        <p:spPr>
          <a:xfrm>
            <a:off x="6324716" y="1773238"/>
            <a:ext cx="2663335" cy="42195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lnSpc>
                <a:spcPct val="90000"/>
              </a:lnSpc>
              <a:spcBef>
                <a:spcPts val="200"/>
              </a:spcBef>
              <a:spcAft>
                <a:spcPts val="200"/>
              </a:spcAft>
            </a:pPr>
            <a:r>
              <a:rPr lang="nl-NL" sz="1200" b="1" dirty="0">
                <a:solidFill>
                  <a:schemeClr val="tx1">
                    <a:lumMod val="75000"/>
                    <a:lumOff val="25000"/>
                  </a:schemeClr>
                </a:solidFill>
              </a:rPr>
              <a:t>Opzet werksessies</a:t>
            </a:r>
          </a:p>
        </p:txBody>
      </p:sp>
      <p:sp>
        <p:nvSpPr>
          <p:cNvPr id="2" name="Tijdelijke aanduiding voor dianummer 1"/>
          <p:cNvSpPr>
            <a:spLocks noGrp="1"/>
          </p:cNvSpPr>
          <p:nvPr>
            <p:ph type="sldNum" sz="quarter" idx="4"/>
          </p:nvPr>
        </p:nvSpPr>
        <p:spPr/>
        <p:txBody>
          <a:body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5</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
        <p:nvSpPr>
          <p:cNvPr id="3" name="Titel 2"/>
          <p:cNvSpPr>
            <a:spLocks noGrp="1"/>
          </p:cNvSpPr>
          <p:nvPr>
            <p:ph type="title"/>
          </p:nvPr>
        </p:nvSpPr>
        <p:spPr/>
        <p:txBody>
          <a:bodyPr/>
          <a:lstStyle/>
          <a:p>
            <a:r>
              <a:rPr lang="nl-NL" dirty="0"/>
              <a:t>Vormgeving werksessies met (regie) verpleegkundigen en leiding</a:t>
            </a:r>
          </a:p>
        </p:txBody>
      </p:sp>
      <p:sp>
        <p:nvSpPr>
          <p:cNvPr id="4" name="Rechthoek 3"/>
          <p:cNvSpPr/>
          <p:nvPr/>
        </p:nvSpPr>
        <p:spPr>
          <a:xfrm>
            <a:off x="719138" y="1773237"/>
            <a:ext cx="2517189" cy="42116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lnSpc>
                <a:spcPct val="90000"/>
              </a:lnSpc>
              <a:spcBef>
                <a:spcPts val="200"/>
              </a:spcBef>
              <a:spcAft>
                <a:spcPts val="200"/>
              </a:spcAft>
            </a:pPr>
            <a:r>
              <a:rPr lang="nl-NL" sz="1200" b="1" dirty="0">
                <a:solidFill>
                  <a:schemeClr val="tx1">
                    <a:lumMod val="75000"/>
                    <a:lumOff val="25000"/>
                  </a:schemeClr>
                </a:solidFill>
              </a:rPr>
              <a:t>Doel</a:t>
            </a:r>
          </a:p>
        </p:txBody>
      </p:sp>
      <p:sp>
        <p:nvSpPr>
          <p:cNvPr id="5" name="Rechthoek 4"/>
          <p:cNvSpPr/>
          <p:nvPr/>
        </p:nvSpPr>
        <p:spPr>
          <a:xfrm>
            <a:off x="3389655" y="1773238"/>
            <a:ext cx="2517189" cy="257132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lnSpc>
                <a:spcPct val="90000"/>
              </a:lnSpc>
              <a:spcBef>
                <a:spcPts val="200"/>
              </a:spcBef>
              <a:spcAft>
                <a:spcPts val="200"/>
              </a:spcAft>
            </a:pPr>
            <a:r>
              <a:rPr lang="nl-NL" sz="1200" b="1" dirty="0">
                <a:solidFill>
                  <a:schemeClr val="tx1">
                    <a:lumMod val="75000"/>
                    <a:lumOff val="25000"/>
                  </a:schemeClr>
                </a:solidFill>
              </a:rPr>
              <a:t>Inhoud</a:t>
            </a:r>
          </a:p>
        </p:txBody>
      </p:sp>
      <p:sp>
        <p:nvSpPr>
          <p:cNvPr id="6" name="Rechthoek 5"/>
          <p:cNvSpPr/>
          <p:nvPr/>
        </p:nvSpPr>
        <p:spPr>
          <a:xfrm>
            <a:off x="6397793" y="2158958"/>
            <a:ext cx="2517189" cy="1766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lnSpc>
                <a:spcPct val="90000"/>
              </a:lnSpc>
              <a:spcBef>
                <a:spcPts val="200"/>
              </a:spcBef>
              <a:spcAft>
                <a:spcPts val="200"/>
              </a:spcAft>
            </a:pPr>
            <a:r>
              <a:rPr lang="nl-NL" sz="1200" b="1" dirty="0">
                <a:solidFill>
                  <a:schemeClr val="tx1">
                    <a:lumMod val="75000"/>
                    <a:lumOff val="25000"/>
                  </a:schemeClr>
                </a:solidFill>
              </a:rPr>
              <a:t>1. Bouwblokken</a:t>
            </a:r>
          </a:p>
        </p:txBody>
      </p:sp>
      <p:sp>
        <p:nvSpPr>
          <p:cNvPr id="7" name="Rechthoek 6"/>
          <p:cNvSpPr/>
          <p:nvPr/>
        </p:nvSpPr>
        <p:spPr>
          <a:xfrm>
            <a:off x="6397790" y="4050467"/>
            <a:ext cx="2517189" cy="536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nl-NL" sz="1200" b="1" dirty="0">
                <a:solidFill>
                  <a:schemeClr val="tx1">
                    <a:lumMod val="75000"/>
                    <a:lumOff val="25000"/>
                  </a:schemeClr>
                </a:solidFill>
              </a:rPr>
              <a:t>2. Uitwerktijd &amp; sparren</a:t>
            </a:r>
          </a:p>
        </p:txBody>
      </p:sp>
      <p:sp>
        <p:nvSpPr>
          <p:cNvPr id="8" name="Rechthoek 7"/>
          <p:cNvSpPr/>
          <p:nvPr/>
        </p:nvSpPr>
        <p:spPr>
          <a:xfrm>
            <a:off x="6397791" y="4711488"/>
            <a:ext cx="2517189" cy="536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nl-NL" sz="1200" b="1" dirty="0">
                <a:solidFill>
                  <a:schemeClr val="tx1">
                    <a:lumMod val="75000"/>
                    <a:lumOff val="25000"/>
                  </a:schemeClr>
                </a:solidFill>
              </a:rPr>
              <a:t>3. Intervisie</a:t>
            </a:r>
          </a:p>
        </p:txBody>
      </p:sp>
      <p:sp>
        <p:nvSpPr>
          <p:cNvPr id="9" name="Rechthoek 8"/>
          <p:cNvSpPr/>
          <p:nvPr/>
        </p:nvSpPr>
        <p:spPr>
          <a:xfrm>
            <a:off x="6397791" y="5372509"/>
            <a:ext cx="2517189" cy="536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r>
              <a:rPr lang="nl-NL" sz="1200" b="1" dirty="0">
                <a:solidFill>
                  <a:schemeClr val="tx1">
                    <a:lumMod val="75000"/>
                    <a:lumOff val="25000"/>
                  </a:schemeClr>
                </a:solidFill>
              </a:rPr>
              <a:t>4. Inspiratie</a:t>
            </a:r>
          </a:p>
        </p:txBody>
      </p:sp>
      <p:sp>
        <p:nvSpPr>
          <p:cNvPr id="10" name="Gelijkbenige driehoek 9"/>
          <p:cNvSpPr/>
          <p:nvPr/>
        </p:nvSpPr>
        <p:spPr>
          <a:xfrm rot="16200000">
            <a:off x="3988080" y="3714224"/>
            <a:ext cx="4219598" cy="337625"/>
          </a:xfrm>
          <a:prstGeom prst="triangle">
            <a:avLst>
              <a:gd name="adj" fmla="val 7217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b="1" dirty="0" err="1"/>
          </a:p>
        </p:txBody>
      </p:sp>
      <p:sp>
        <p:nvSpPr>
          <p:cNvPr id="11" name="Tekstvak 10"/>
          <p:cNvSpPr txBox="1"/>
          <p:nvPr/>
        </p:nvSpPr>
        <p:spPr>
          <a:xfrm>
            <a:off x="6441097" y="2524625"/>
            <a:ext cx="2342271" cy="1456007"/>
          </a:xfrm>
          <a:prstGeom prst="rect">
            <a:avLst/>
          </a:prstGeom>
          <a:noFill/>
        </p:spPr>
        <p:txBody>
          <a:bodyPr wrap="square" lIns="0" tIns="0" rIns="0" bIns="0" rtlCol="0">
            <a:noAutofit/>
          </a:bodyPr>
          <a:lstStyle/>
          <a:p>
            <a:pPr marL="182563" indent="-182563" algn="l">
              <a:lnSpc>
                <a:spcPct val="90000"/>
              </a:lnSpc>
              <a:spcAft>
                <a:spcPts val="600"/>
              </a:spcAft>
              <a:buClr>
                <a:schemeClr val="tx1">
                  <a:lumMod val="75000"/>
                  <a:lumOff val="25000"/>
                </a:schemeClr>
              </a:buClr>
              <a:buFont typeface="Arial" panose="020B0604020202020204" pitchFamily="34" charset="0"/>
              <a:buChar char="•"/>
            </a:pPr>
            <a:r>
              <a:rPr lang="nl-NL" sz="1200" dirty="0">
                <a:solidFill>
                  <a:schemeClr val="tx1">
                    <a:lumMod val="75000"/>
                    <a:lumOff val="25000"/>
                  </a:schemeClr>
                </a:solidFill>
              </a:rPr>
              <a:t>Mindset</a:t>
            </a:r>
          </a:p>
          <a:p>
            <a:pPr marL="182563" indent="-182563" algn="l">
              <a:lnSpc>
                <a:spcPct val="90000"/>
              </a:lnSpc>
              <a:spcAft>
                <a:spcPts val="600"/>
              </a:spcAft>
              <a:buClr>
                <a:schemeClr val="tx1">
                  <a:lumMod val="75000"/>
                  <a:lumOff val="25000"/>
                </a:schemeClr>
              </a:buClr>
              <a:buFont typeface="Arial" panose="020B0604020202020204" pitchFamily="34" charset="0"/>
              <a:buChar char="•"/>
            </a:pPr>
            <a:r>
              <a:rPr lang="nl-NL" sz="1200" dirty="0">
                <a:solidFill>
                  <a:schemeClr val="tx1">
                    <a:lumMod val="75000"/>
                    <a:lumOff val="25000"/>
                  </a:schemeClr>
                </a:solidFill>
              </a:rPr>
              <a:t>Doelen</a:t>
            </a:r>
          </a:p>
          <a:p>
            <a:pPr marL="182563" indent="-182563" algn="l">
              <a:lnSpc>
                <a:spcPct val="90000"/>
              </a:lnSpc>
              <a:spcAft>
                <a:spcPts val="600"/>
              </a:spcAft>
              <a:buClr>
                <a:schemeClr val="tx1">
                  <a:lumMod val="75000"/>
                  <a:lumOff val="25000"/>
                </a:schemeClr>
              </a:buClr>
              <a:buFont typeface="Arial" panose="020B0604020202020204" pitchFamily="34" charset="0"/>
              <a:buChar char="•"/>
            </a:pPr>
            <a:r>
              <a:rPr lang="nl-NL" sz="1200" dirty="0">
                <a:solidFill>
                  <a:schemeClr val="tx1">
                    <a:lumMod val="75000"/>
                    <a:lumOff val="25000"/>
                  </a:schemeClr>
                </a:solidFill>
              </a:rPr>
              <a:t>Samenwerking</a:t>
            </a:r>
          </a:p>
          <a:p>
            <a:pPr marL="182563" indent="-182563" algn="l">
              <a:lnSpc>
                <a:spcPct val="90000"/>
              </a:lnSpc>
              <a:spcAft>
                <a:spcPts val="600"/>
              </a:spcAft>
              <a:buClr>
                <a:schemeClr val="tx1">
                  <a:lumMod val="75000"/>
                  <a:lumOff val="25000"/>
                </a:schemeClr>
              </a:buClr>
              <a:buFont typeface="Arial" panose="020B0604020202020204" pitchFamily="34" charset="0"/>
              <a:buChar char="•"/>
            </a:pPr>
            <a:r>
              <a:rPr lang="nl-NL" sz="1200" dirty="0">
                <a:solidFill>
                  <a:schemeClr val="tx1">
                    <a:lumMod val="75000"/>
                    <a:lumOff val="25000"/>
                  </a:schemeClr>
                </a:solidFill>
              </a:rPr>
              <a:t>Mijn opname</a:t>
            </a:r>
          </a:p>
          <a:p>
            <a:pPr marL="182563" indent="-182563" algn="l">
              <a:lnSpc>
                <a:spcPct val="90000"/>
              </a:lnSpc>
              <a:spcAft>
                <a:spcPts val="600"/>
              </a:spcAft>
              <a:buClr>
                <a:schemeClr val="tx1">
                  <a:lumMod val="75000"/>
                  <a:lumOff val="25000"/>
                </a:schemeClr>
              </a:buClr>
              <a:buFont typeface="Arial" panose="020B0604020202020204" pitchFamily="34" charset="0"/>
              <a:buChar char="•"/>
            </a:pPr>
            <a:r>
              <a:rPr lang="nl-NL" sz="1200" dirty="0">
                <a:solidFill>
                  <a:schemeClr val="tx1">
                    <a:lumMod val="75000"/>
                    <a:lumOff val="25000"/>
                  </a:schemeClr>
                </a:solidFill>
              </a:rPr>
              <a:t>Naastenparticipatie</a:t>
            </a:r>
          </a:p>
          <a:p>
            <a:pPr marL="182563" indent="-182563" algn="l">
              <a:lnSpc>
                <a:spcPct val="90000"/>
              </a:lnSpc>
              <a:spcAft>
                <a:spcPts val="600"/>
              </a:spcAft>
              <a:buClr>
                <a:schemeClr val="tx1">
                  <a:lumMod val="75000"/>
                  <a:lumOff val="25000"/>
                </a:schemeClr>
              </a:buClr>
              <a:buFont typeface="Arial" panose="020B0604020202020204" pitchFamily="34" charset="0"/>
              <a:buChar char="•"/>
            </a:pPr>
            <a:r>
              <a:rPr lang="nl-NL" sz="1200" dirty="0">
                <a:solidFill>
                  <a:schemeClr val="tx1">
                    <a:lumMod val="75000"/>
                    <a:lumOff val="25000"/>
                  </a:schemeClr>
                </a:solidFill>
              </a:rPr>
              <a:t>Eigen regie patiënt </a:t>
            </a:r>
          </a:p>
          <a:p>
            <a:pPr marL="285750" indent="-285750" algn="l">
              <a:lnSpc>
                <a:spcPct val="90000"/>
              </a:lnSpc>
              <a:spcAft>
                <a:spcPts val="600"/>
              </a:spcAft>
              <a:buClr>
                <a:schemeClr val="tx1">
                  <a:lumMod val="75000"/>
                  <a:lumOff val="25000"/>
                </a:schemeClr>
              </a:buClr>
              <a:buFont typeface="Arial" panose="020B0604020202020204" pitchFamily="34" charset="0"/>
              <a:buChar char="•"/>
            </a:pPr>
            <a:endParaRPr lang="nl-NL" sz="1200" dirty="0">
              <a:solidFill>
                <a:schemeClr val="tx1">
                  <a:lumMod val="75000"/>
                  <a:lumOff val="25000"/>
                </a:schemeClr>
              </a:solidFill>
            </a:endParaRPr>
          </a:p>
        </p:txBody>
      </p:sp>
      <p:sp>
        <p:nvSpPr>
          <p:cNvPr id="12" name="Rechthoek 11"/>
          <p:cNvSpPr/>
          <p:nvPr/>
        </p:nvSpPr>
        <p:spPr>
          <a:xfrm>
            <a:off x="747652" y="2098774"/>
            <a:ext cx="2460160" cy="3416320"/>
          </a:xfrm>
          <a:prstGeom prst="rect">
            <a:avLst/>
          </a:prstGeom>
        </p:spPr>
        <p:txBody>
          <a:bodyPr wrap="square">
            <a:spAutoFit/>
          </a:bodyPr>
          <a:lstStyle/>
          <a:p>
            <a:pPr lvl="0">
              <a:spcBef>
                <a:spcPts val="600"/>
              </a:spcBef>
              <a:spcAft>
                <a:spcPts val="600"/>
              </a:spcAft>
              <a:buClr>
                <a:srgbClr val="000000">
                  <a:lumMod val="75000"/>
                  <a:lumOff val="25000"/>
                </a:srgbClr>
              </a:buClr>
            </a:pPr>
            <a:r>
              <a:rPr lang="nl-NL" sz="1200" dirty="0">
                <a:solidFill>
                  <a:schemeClr val="tx1">
                    <a:lumMod val="75000"/>
                    <a:lumOff val="25000"/>
                  </a:schemeClr>
                </a:solidFill>
              </a:rPr>
              <a:t>De werksessies zijn een gezamenlijk moment om de kartrekker verpleegkundigen (en op onderdelen de leiding) in staat te stellen om hun afdelingen een cultuurverandering tot meer eigen regie voor de patiënt in gang te zetten, en voor te bereiden op de implementatie van naastenparticipatie &amp; Mijn opname. Met behulp van de werksessies moeten de (regie) verpleegkundigen in staat zijn om op de afdelingen aan de slag te gaan met het voorbereiden van, en in gebruik nemen van deze onderdelen van Mission (</a:t>
            </a:r>
            <a:r>
              <a:rPr lang="nl-NL" sz="1200" dirty="0" err="1">
                <a:solidFill>
                  <a:schemeClr val="tx1">
                    <a:lumMod val="75000"/>
                    <a:lumOff val="25000"/>
                  </a:schemeClr>
                </a:solidFill>
              </a:rPr>
              <a:t>Im</a:t>
            </a:r>
            <a:r>
              <a:rPr lang="nl-NL" sz="1200" dirty="0">
                <a:solidFill>
                  <a:schemeClr val="tx1">
                    <a:lumMod val="75000"/>
                    <a:lumOff val="25000"/>
                  </a:schemeClr>
                </a:solidFill>
              </a:rPr>
              <a:t>)</a:t>
            </a:r>
            <a:r>
              <a:rPr lang="nl-NL" sz="1200" dirty="0" err="1">
                <a:solidFill>
                  <a:schemeClr val="tx1">
                    <a:lumMod val="75000"/>
                    <a:lumOff val="25000"/>
                  </a:schemeClr>
                </a:solidFill>
              </a:rPr>
              <a:t>possible</a:t>
            </a:r>
            <a:endParaRPr lang="nl-NL" sz="1200" dirty="0">
              <a:solidFill>
                <a:schemeClr val="tx1">
                  <a:lumMod val="75000"/>
                  <a:lumOff val="25000"/>
                </a:schemeClr>
              </a:solidFill>
            </a:endParaRPr>
          </a:p>
        </p:txBody>
      </p:sp>
      <p:sp>
        <p:nvSpPr>
          <p:cNvPr id="13" name="Rechthoek 12"/>
          <p:cNvSpPr/>
          <p:nvPr/>
        </p:nvSpPr>
        <p:spPr>
          <a:xfrm>
            <a:off x="3389655" y="2103227"/>
            <a:ext cx="2460160" cy="1938992"/>
          </a:xfrm>
          <a:prstGeom prst="rect">
            <a:avLst/>
          </a:prstGeom>
        </p:spPr>
        <p:txBody>
          <a:bodyPr wrap="square">
            <a:spAutoFit/>
          </a:bodyPr>
          <a:lstStyle/>
          <a:p>
            <a:pPr lvl="0">
              <a:spcBef>
                <a:spcPts val="600"/>
              </a:spcBef>
              <a:spcAft>
                <a:spcPts val="600"/>
              </a:spcAft>
              <a:buClr>
                <a:srgbClr val="000000">
                  <a:lumMod val="75000"/>
                  <a:lumOff val="25000"/>
                </a:srgbClr>
              </a:buClr>
            </a:pPr>
            <a:r>
              <a:rPr lang="nl-NL" sz="1200" dirty="0">
                <a:solidFill>
                  <a:schemeClr val="tx1">
                    <a:lumMod val="75000"/>
                    <a:lumOff val="25000"/>
                  </a:schemeClr>
                </a:solidFill>
              </a:rPr>
              <a:t>De inhoud van de werksessies is een combinatie van informatie delen vanuit het project, samen verder invulling aan de concepten van Mission (</a:t>
            </a:r>
            <a:r>
              <a:rPr lang="nl-NL" sz="1200" dirty="0" err="1">
                <a:solidFill>
                  <a:schemeClr val="tx1">
                    <a:lumMod val="75000"/>
                    <a:lumOff val="25000"/>
                  </a:schemeClr>
                </a:solidFill>
              </a:rPr>
              <a:t>Im</a:t>
            </a:r>
            <a:r>
              <a:rPr lang="nl-NL" sz="1200" dirty="0">
                <a:solidFill>
                  <a:schemeClr val="tx1">
                    <a:lumMod val="75000"/>
                    <a:lumOff val="25000"/>
                  </a:schemeClr>
                </a:solidFill>
              </a:rPr>
              <a:t>)</a:t>
            </a:r>
            <a:r>
              <a:rPr lang="nl-NL" sz="1200" dirty="0" err="1">
                <a:solidFill>
                  <a:schemeClr val="tx1">
                    <a:lumMod val="75000"/>
                    <a:lumOff val="25000"/>
                  </a:schemeClr>
                </a:solidFill>
              </a:rPr>
              <a:t>possible</a:t>
            </a:r>
            <a:r>
              <a:rPr lang="nl-NL" sz="1200" dirty="0">
                <a:solidFill>
                  <a:schemeClr val="tx1">
                    <a:lumMod val="75000"/>
                    <a:lumOff val="25000"/>
                  </a:schemeClr>
                </a:solidFill>
              </a:rPr>
              <a:t>, praktische voorbereidingen treffen, en het krijgen van handvaten over hoe deze veranderingen tot leven te laten komen op de verpleegafdeling </a:t>
            </a:r>
          </a:p>
        </p:txBody>
      </p:sp>
      <p:sp>
        <p:nvSpPr>
          <p:cNvPr id="14" name="Rechthoek 13"/>
          <p:cNvSpPr/>
          <p:nvPr/>
        </p:nvSpPr>
        <p:spPr>
          <a:xfrm>
            <a:off x="3389655" y="4401905"/>
            <a:ext cx="2517189" cy="158297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lnSpc>
                <a:spcPct val="90000"/>
              </a:lnSpc>
              <a:spcBef>
                <a:spcPts val="200"/>
              </a:spcBef>
              <a:spcAft>
                <a:spcPts val="200"/>
              </a:spcAft>
            </a:pPr>
            <a:r>
              <a:rPr lang="nl-NL" sz="1200" b="1" dirty="0">
                <a:solidFill>
                  <a:schemeClr val="tx1">
                    <a:lumMod val="75000"/>
                    <a:lumOff val="25000"/>
                  </a:schemeClr>
                </a:solidFill>
              </a:rPr>
              <a:t>Praktisch</a:t>
            </a:r>
          </a:p>
        </p:txBody>
      </p:sp>
      <p:sp>
        <p:nvSpPr>
          <p:cNvPr id="15" name="Rechthoek 14"/>
          <p:cNvSpPr/>
          <p:nvPr/>
        </p:nvSpPr>
        <p:spPr>
          <a:xfrm>
            <a:off x="3411875" y="4680011"/>
            <a:ext cx="2466454" cy="1200329"/>
          </a:xfrm>
          <a:prstGeom prst="rect">
            <a:avLst/>
          </a:prstGeom>
        </p:spPr>
        <p:txBody>
          <a:bodyPr wrap="square">
            <a:spAutoFit/>
          </a:bodyPr>
          <a:lstStyle/>
          <a:p>
            <a:pPr lvl="0">
              <a:spcBef>
                <a:spcPts val="600"/>
              </a:spcBef>
              <a:spcAft>
                <a:spcPts val="600"/>
              </a:spcAft>
              <a:buClr>
                <a:srgbClr val="000000">
                  <a:lumMod val="75000"/>
                  <a:lumOff val="25000"/>
                </a:srgbClr>
              </a:buClr>
            </a:pPr>
            <a:r>
              <a:rPr lang="nl-NL" sz="1200" dirty="0">
                <a:solidFill>
                  <a:schemeClr val="tx1">
                    <a:lumMod val="75000"/>
                    <a:lumOff val="25000"/>
                  </a:schemeClr>
                </a:solidFill>
              </a:rPr>
              <a:t>In de periode tussen okt ’24 en mei ’25 plannen we ~7 werksessies van een dag in, ongeveer om de 3 a 4 weken. In de tussengelegen weken is er uitwerktijd voor de verpleegkundigen gepland</a:t>
            </a:r>
          </a:p>
        </p:txBody>
      </p:sp>
      <p:sp>
        <p:nvSpPr>
          <p:cNvPr id="16" name="Rechthoek 15"/>
          <p:cNvSpPr/>
          <p:nvPr/>
        </p:nvSpPr>
        <p:spPr>
          <a:xfrm>
            <a:off x="9024813" y="2060573"/>
            <a:ext cx="2445986" cy="2354874"/>
          </a:xfrm>
          <a:prstGeom prst="rect">
            <a:avLst/>
          </a:prstGeom>
          <a:solidFill>
            <a:srgbClr val="F5EBF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lnSpc>
                <a:spcPct val="90000"/>
              </a:lnSpc>
              <a:spcBef>
                <a:spcPts val="200"/>
              </a:spcBef>
              <a:spcAft>
                <a:spcPts val="200"/>
              </a:spcAft>
            </a:pPr>
            <a:r>
              <a:rPr lang="nl-NL" sz="1200" b="1" dirty="0">
                <a:solidFill>
                  <a:schemeClr val="tx1">
                    <a:lumMod val="75000"/>
                    <a:lumOff val="25000"/>
                  </a:schemeClr>
                </a:solidFill>
              </a:rPr>
              <a:t>Onderdelen </a:t>
            </a:r>
            <a:r>
              <a:rPr lang="nl-NL" sz="1200" b="1" dirty="0" err="1">
                <a:solidFill>
                  <a:schemeClr val="tx1">
                    <a:lumMod val="75000"/>
                    <a:lumOff val="25000"/>
                  </a:schemeClr>
                </a:solidFill>
              </a:rPr>
              <a:t>mindset</a:t>
            </a:r>
            <a:endParaRPr lang="nl-NL" sz="1200" b="1" dirty="0">
              <a:solidFill>
                <a:schemeClr val="tx1">
                  <a:lumMod val="75000"/>
                  <a:lumOff val="25000"/>
                </a:schemeClr>
              </a:solidFill>
            </a:endParaRPr>
          </a:p>
          <a:p>
            <a:pPr>
              <a:lnSpc>
                <a:spcPct val="90000"/>
              </a:lnSpc>
              <a:spcBef>
                <a:spcPts val="200"/>
              </a:spcBef>
              <a:spcAft>
                <a:spcPts val="200"/>
              </a:spcAft>
            </a:pPr>
            <a:r>
              <a:rPr lang="nl-NL" sz="1200" dirty="0">
                <a:solidFill>
                  <a:schemeClr val="tx1">
                    <a:lumMod val="75000"/>
                    <a:lumOff val="25000"/>
                  </a:schemeClr>
                </a:solidFill>
              </a:rPr>
              <a:t>Flexibel inzetten naar behoefte van de groep, o.a.: </a:t>
            </a:r>
          </a:p>
          <a:p>
            <a:pPr marL="182563" indent="-182563">
              <a:lnSpc>
                <a:spcPct val="90000"/>
              </a:lnSpc>
              <a:spcAft>
                <a:spcPts val="600"/>
              </a:spcAft>
              <a:buClr>
                <a:schemeClr val="tx1">
                  <a:lumMod val="75000"/>
                  <a:lumOff val="25000"/>
                </a:schemeClr>
              </a:buClr>
              <a:buFont typeface="Arial" panose="020B0604020202020204" pitchFamily="34" charset="0"/>
              <a:buChar char="•"/>
            </a:pPr>
            <a:r>
              <a:rPr lang="nl-NL" sz="1200" dirty="0">
                <a:solidFill>
                  <a:schemeClr val="tx1">
                    <a:lumMod val="75000"/>
                    <a:lumOff val="25000"/>
                  </a:schemeClr>
                </a:solidFill>
              </a:rPr>
              <a:t>Aannames en verwachtingen</a:t>
            </a:r>
          </a:p>
          <a:p>
            <a:pPr marL="182563" indent="-182563">
              <a:lnSpc>
                <a:spcPct val="90000"/>
              </a:lnSpc>
              <a:spcAft>
                <a:spcPts val="600"/>
              </a:spcAft>
              <a:buClr>
                <a:schemeClr val="tx1">
                  <a:lumMod val="75000"/>
                  <a:lumOff val="25000"/>
                </a:schemeClr>
              </a:buClr>
              <a:buFont typeface="Arial" panose="020B0604020202020204" pitchFamily="34" charset="0"/>
              <a:buChar char="•"/>
            </a:pPr>
            <a:r>
              <a:rPr lang="nl-NL" sz="1200" dirty="0">
                <a:solidFill>
                  <a:schemeClr val="tx1">
                    <a:lumMod val="75000"/>
                    <a:lumOff val="25000"/>
                  </a:schemeClr>
                </a:solidFill>
              </a:rPr>
              <a:t>Hoe ga je aan de slag met verandering op de afdelingen en borging</a:t>
            </a:r>
          </a:p>
          <a:p>
            <a:pPr marL="182563" indent="-182563">
              <a:lnSpc>
                <a:spcPct val="90000"/>
              </a:lnSpc>
              <a:spcAft>
                <a:spcPts val="600"/>
              </a:spcAft>
              <a:buClr>
                <a:schemeClr val="tx1">
                  <a:lumMod val="75000"/>
                  <a:lumOff val="25000"/>
                </a:schemeClr>
              </a:buClr>
              <a:buFont typeface="Arial" panose="020B0604020202020204" pitchFamily="34" charset="0"/>
              <a:buChar char="•"/>
            </a:pPr>
            <a:r>
              <a:rPr lang="nl-NL" sz="1200" dirty="0">
                <a:solidFill>
                  <a:schemeClr val="tx1">
                    <a:lumMod val="75000"/>
                    <a:lumOff val="25000"/>
                  </a:schemeClr>
                </a:solidFill>
              </a:rPr>
              <a:t>Wat doet verandering met mensen / teams</a:t>
            </a:r>
          </a:p>
          <a:p>
            <a:pPr marL="182563" indent="-182563">
              <a:lnSpc>
                <a:spcPct val="90000"/>
              </a:lnSpc>
              <a:spcAft>
                <a:spcPts val="600"/>
              </a:spcAft>
              <a:buClr>
                <a:schemeClr val="tx1">
                  <a:lumMod val="75000"/>
                  <a:lumOff val="25000"/>
                </a:schemeClr>
              </a:buClr>
              <a:buFont typeface="Arial" panose="020B0604020202020204" pitchFamily="34" charset="0"/>
              <a:buChar char="•"/>
            </a:pPr>
            <a:r>
              <a:rPr lang="nl-NL" sz="1200" dirty="0">
                <a:solidFill>
                  <a:schemeClr val="tx1">
                    <a:lumMod val="75000"/>
                    <a:lumOff val="25000"/>
                  </a:schemeClr>
                </a:solidFill>
              </a:rPr>
              <a:t>Hoe omgaan met weerstand</a:t>
            </a:r>
          </a:p>
          <a:p>
            <a:pPr marL="182563" indent="-182563">
              <a:lnSpc>
                <a:spcPct val="90000"/>
              </a:lnSpc>
              <a:spcAft>
                <a:spcPts val="600"/>
              </a:spcAft>
              <a:buClr>
                <a:schemeClr val="tx1">
                  <a:lumMod val="75000"/>
                  <a:lumOff val="25000"/>
                </a:schemeClr>
              </a:buClr>
              <a:buFont typeface="Arial" panose="020B0604020202020204" pitchFamily="34" charset="0"/>
              <a:buChar char="•"/>
            </a:pPr>
            <a:r>
              <a:rPr lang="nl-NL" sz="1200" dirty="0">
                <a:solidFill>
                  <a:schemeClr val="tx1">
                    <a:lumMod val="75000"/>
                    <a:lumOff val="25000"/>
                  </a:schemeClr>
                </a:solidFill>
              </a:rPr>
              <a:t>Hoe mensen meekrijgen </a:t>
            </a:r>
          </a:p>
          <a:p>
            <a:pPr marL="171450" indent="-171450">
              <a:buFont typeface="Arial" panose="020B0604020202020204" pitchFamily="34" charset="0"/>
              <a:buChar char="•"/>
            </a:pPr>
            <a:endParaRPr lang="nl-NL" sz="1200" dirty="0">
              <a:solidFill>
                <a:schemeClr val="tx1">
                  <a:lumMod val="75000"/>
                  <a:lumOff val="25000"/>
                </a:schemeClr>
              </a:solidFill>
            </a:endParaRPr>
          </a:p>
        </p:txBody>
      </p:sp>
      <p:cxnSp>
        <p:nvCxnSpPr>
          <p:cNvPr id="20" name="Gebogen verbindingslijn 19"/>
          <p:cNvCxnSpPr/>
          <p:nvPr/>
        </p:nvCxnSpPr>
        <p:spPr>
          <a:xfrm flipV="1">
            <a:off x="7229681" y="2286000"/>
            <a:ext cx="2308214" cy="305896"/>
          </a:xfrm>
          <a:prstGeom prst="bentConnector3">
            <a:avLst/>
          </a:prstGeom>
          <a:ln w="12700" cap="rnd">
            <a:solidFill>
              <a:schemeClr val="tx2"/>
            </a:solidFill>
            <a:round/>
            <a:tailEnd type="triangle"/>
          </a:ln>
        </p:spPr>
        <p:style>
          <a:lnRef idx="1">
            <a:schemeClr val="accent1"/>
          </a:lnRef>
          <a:fillRef idx="0">
            <a:schemeClr val="accent1"/>
          </a:fillRef>
          <a:effectRef idx="0">
            <a:schemeClr val="accent1"/>
          </a:effectRef>
          <a:fontRef idx="minor">
            <a:schemeClr val="tx1"/>
          </a:fontRef>
        </p:style>
      </p:cxnSp>
      <p:sp>
        <p:nvSpPr>
          <p:cNvPr id="22" name="Rechthoek 21"/>
          <p:cNvSpPr/>
          <p:nvPr/>
        </p:nvSpPr>
        <p:spPr>
          <a:xfrm>
            <a:off x="9025289" y="4685429"/>
            <a:ext cx="2445986" cy="1307407"/>
          </a:xfrm>
          <a:prstGeom prst="rect">
            <a:avLst/>
          </a:prstGeom>
          <a:solidFill>
            <a:srgbClr val="F5EBF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lgn="ctr">
              <a:lnSpc>
                <a:spcPct val="90000"/>
              </a:lnSpc>
              <a:spcBef>
                <a:spcPts val="200"/>
              </a:spcBef>
              <a:spcAft>
                <a:spcPts val="200"/>
              </a:spcAft>
            </a:pPr>
            <a:r>
              <a:rPr lang="nl-NL" sz="1200" b="1" dirty="0">
                <a:solidFill>
                  <a:schemeClr val="tx1">
                    <a:lumMod val="75000"/>
                    <a:lumOff val="25000"/>
                  </a:schemeClr>
                </a:solidFill>
              </a:rPr>
              <a:t>Denk hierbij aan </a:t>
            </a:r>
          </a:p>
          <a:p>
            <a:pPr>
              <a:lnSpc>
                <a:spcPct val="90000"/>
              </a:lnSpc>
              <a:spcBef>
                <a:spcPts val="200"/>
              </a:spcBef>
              <a:spcAft>
                <a:spcPts val="200"/>
              </a:spcAft>
            </a:pPr>
            <a:r>
              <a:rPr lang="nl-NL" sz="1200" dirty="0">
                <a:solidFill>
                  <a:schemeClr val="tx1">
                    <a:lumMod val="75000"/>
                    <a:lumOff val="25000"/>
                  </a:schemeClr>
                </a:solidFill>
              </a:rPr>
              <a:t>Patiënt en naaste die ervaringen naastenparticipatie delen of een sessie met de mantelzorgmakelaar over de overbelaste mantelzorger</a:t>
            </a:r>
          </a:p>
          <a:p>
            <a:pPr marL="171450" indent="-171450">
              <a:buFont typeface="Arial" panose="020B0604020202020204" pitchFamily="34" charset="0"/>
              <a:buChar char="•"/>
            </a:pPr>
            <a:endParaRPr lang="nl-NL" sz="1200" dirty="0">
              <a:solidFill>
                <a:schemeClr val="tx1">
                  <a:lumMod val="75000"/>
                  <a:lumOff val="25000"/>
                </a:schemeClr>
              </a:solidFill>
            </a:endParaRPr>
          </a:p>
        </p:txBody>
      </p:sp>
      <p:cxnSp>
        <p:nvCxnSpPr>
          <p:cNvPr id="23" name="Gebogen verbindingslijn 22"/>
          <p:cNvCxnSpPr/>
          <p:nvPr/>
        </p:nvCxnSpPr>
        <p:spPr>
          <a:xfrm flipV="1">
            <a:off x="8078296" y="4914538"/>
            <a:ext cx="1614344" cy="724381"/>
          </a:xfrm>
          <a:prstGeom prst="bentConnector3">
            <a:avLst/>
          </a:prstGeom>
          <a:ln w="12700" cap="rnd">
            <a:solidFill>
              <a:schemeClr val="tx2"/>
            </a:solidFill>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67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p:cNvGraphicFramePr>
            <a:graphicFrameLocks noChangeAspect="1"/>
          </p:cNvGraphicFramePr>
          <p:nvPr>
            <p:custDataLst>
              <p:tags r:id="rId1"/>
            </p:custDataLst>
            <p:extLst>
              <p:ext uri="{D42A27DB-BD31-4B8C-83A1-F6EECF244321}">
                <p14:modId xmlns:p14="http://schemas.microsoft.com/office/powerpoint/2010/main" val="504228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95" imgH="95" progId="TCLayout.ActiveDocument.1">
                  <p:embed/>
                </p:oleObj>
              </mc:Choice>
              <mc:Fallback>
                <p:oleObj name="think-cell Slide" r:id="rId3" imgW="95" imgH="95"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ijdelijke aanduiding voor verticale tekst 9"/>
          <p:cNvSpPr>
            <a:spLocks noGrp="1"/>
          </p:cNvSpPr>
          <p:nvPr>
            <p:ph type="body" orient="vert" idx="1"/>
          </p:nvPr>
        </p:nvSpPr>
        <p:spPr>
          <a:xfrm>
            <a:off x="719999" y="1979600"/>
            <a:ext cx="3701520" cy="3829046"/>
          </a:xfrm>
        </p:spPr>
        <p:txBody>
          <a:bodyPr/>
          <a:lstStyle/>
          <a:p>
            <a:r>
              <a:rPr lang="nl-NL" dirty="0"/>
              <a:t>Introductiesessie: Kennismaking</a:t>
            </a:r>
          </a:p>
          <a:p>
            <a:r>
              <a:rPr lang="nl-NL" dirty="0"/>
              <a:t>Werksessie 1: Huidige patiëntenreis</a:t>
            </a:r>
          </a:p>
          <a:p>
            <a:r>
              <a:rPr lang="nl-NL" dirty="0"/>
              <a:t>Werksessie 2: Toekomstige patiëntenreis</a:t>
            </a:r>
          </a:p>
          <a:p>
            <a:r>
              <a:rPr lang="nl-NL" dirty="0"/>
              <a:t>Werksessie 3: Doelen</a:t>
            </a:r>
          </a:p>
          <a:p>
            <a:r>
              <a:rPr lang="nl-NL" dirty="0"/>
              <a:t>Werksessie 4: Samenwerkingspartners en actieplan</a:t>
            </a:r>
          </a:p>
          <a:p>
            <a:r>
              <a:rPr lang="nl-NL" dirty="0"/>
              <a:t>Werksessie 5: Inzoomen</a:t>
            </a:r>
          </a:p>
          <a:p>
            <a:r>
              <a:rPr lang="nl-NL" dirty="0"/>
              <a:t>Werksessie 6: Voorbereidingen go live</a:t>
            </a:r>
          </a:p>
          <a:p>
            <a:r>
              <a:rPr lang="nl-NL" dirty="0"/>
              <a:t>Werksessie 7: Successen en uitdagingen </a:t>
            </a:r>
          </a:p>
          <a:p>
            <a:endParaRPr lang="nl-NL" dirty="0"/>
          </a:p>
        </p:txBody>
      </p:sp>
      <p:sp>
        <p:nvSpPr>
          <p:cNvPr id="11" name="Slide Number Placeholder 10">
            <a:extLst>
              <a:ext uri="{FF2B5EF4-FFF2-40B4-BE49-F238E27FC236}">
                <a16:creationId xmlns:a16="http://schemas.microsoft.com/office/drawing/2014/main" id="{B6B0F6AD-253B-48B3-A04F-FE603E8B5310}"/>
              </a:ext>
            </a:extLst>
          </p:cNvPr>
          <p:cNvSpPr>
            <a:spLocks noGrp="1"/>
          </p:cNvSpPr>
          <p:nvPr>
            <p:ph type="sldNum" sz="quarter" idx="4"/>
          </p:nvPr>
        </p:nvSpPr>
        <p:spPr/>
        <p:txBody>
          <a:bodyPr/>
          <a:lstStyle/>
          <a:p>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fld id="{1C9D8F9F-7191-4649-A2DA-476AA7168A7E}" type="slidenum">
              <a:rPr kumimoji="0" lang="nl-NL" sz="1200" b="1" i="0" u="none" strike="noStrike" kern="1200" cap="none" spc="0" normalizeH="0" baseline="0" noProof="0" smtClean="0">
                <a:ln>
                  <a:noFill/>
                </a:ln>
                <a:solidFill>
                  <a:srgbClr val="840054"/>
                </a:solidFill>
                <a:effectLst/>
                <a:uLnTx/>
                <a:uFillTx/>
                <a:latin typeface="Alwyn"/>
                <a:ea typeface="+mn-ea"/>
                <a:cs typeface="+mn-cs"/>
              </a:rPr>
              <a:pPr marL="0" marR="0" lvl="0" indent="0" algn="r" defTabSz="914400" rtl="0" eaLnBrk="1" fontAlgn="auto" latinLnBrk="0" hangingPunct="1">
                <a:lnSpc>
                  <a:spcPct val="90000"/>
                </a:lnSpc>
                <a:spcBef>
                  <a:spcPts val="600"/>
                </a:spcBef>
                <a:spcAft>
                  <a:spcPts val="600"/>
                </a:spcAft>
                <a:buClr>
                  <a:srgbClr val="575757"/>
                </a:buClr>
                <a:buSzTx/>
                <a:buFont typeface="Arial" panose="020B0604020202020204" pitchFamily="34" charset="0"/>
                <a:buNone/>
                <a:tabLst/>
                <a:defRPr/>
              </a:pPr>
              <a:t>6</a:t>
            </a:fld>
            <a:endParaRPr kumimoji="0" lang="nl-NL" sz="1200" b="1" i="0" u="none" strike="noStrike" kern="1200" cap="none" spc="0" normalizeH="0" baseline="0" noProof="0" dirty="0">
              <a:ln>
                <a:noFill/>
              </a:ln>
              <a:solidFill>
                <a:srgbClr val="840054"/>
              </a:solidFill>
              <a:effectLst/>
              <a:uLnTx/>
              <a:uFillTx/>
              <a:latin typeface="Alwyn"/>
              <a:ea typeface="+mn-ea"/>
              <a:cs typeface="+mn-cs"/>
            </a:endParaRPr>
          </a:p>
        </p:txBody>
      </p:sp>
      <p:sp>
        <p:nvSpPr>
          <p:cNvPr id="2" name="Titel 1"/>
          <p:cNvSpPr>
            <a:spLocks noGrp="1"/>
          </p:cNvSpPr>
          <p:nvPr>
            <p:ph type="title"/>
          </p:nvPr>
        </p:nvSpPr>
        <p:spPr/>
        <p:txBody>
          <a:bodyPr vert="horz"/>
          <a:lstStyle/>
          <a:p>
            <a:r>
              <a:rPr lang="nl-NL" dirty="0"/>
              <a:t>Impressie van de werksessies</a:t>
            </a:r>
          </a:p>
        </p:txBody>
      </p:sp>
      <p:sp>
        <p:nvSpPr>
          <p:cNvPr id="14" name="Tijdelijke aanduiding voor verticale tekst 13"/>
          <p:cNvSpPr>
            <a:spLocks noGrp="1"/>
          </p:cNvSpPr>
          <p:nvPr>
            <p:ph type="body" orient="vert" idx="17"/>
          </p:nvPr>
        </p:nvSpPr>
        <p:spPr/>
        <p:txBody>
          <a:bodyPr/>
          <a:lstStyle/>
          <a:p>
            <a:r>
              <a:rPr lang="nl-NL" dirty="0"/>
              <a:t>Onderwerpen per werksessie</a:t>
            </a:r>
          </a:p>
        </p:txBody>
      </p:sp>
      <p:pic>
        <p:nvPicPr>
          <p:cNvPr id="21" name="Afbeelding 20"/>
          <p:cNvPicPr>
            <a:picLocks noChangeAspect="1"/>
          </p:cNvPicPr>
          <p:nvPr/>
        </p:nvPicPr>
        <p:blipFill>
          <a:blip r:embed="rId5"/>
          <a:stretch>
            <a:fillRect/>
          </a:stretch>
        </p:blipFill>
        <p:spPr>
          <a:xfrm>
            <a:off x="7793951" y="377814"/>
            <a:ext cx="3583539" cy="2508477"/>
          </a:xfrm>
          <a:prstGeom prst="rect">
            <a:avLst/>
          </a:prstGeom>
        </p:spPr>
      </p:pic>
      <p:sp>
        <p:nvSpPr>
          <p:cNvPr id="22" name="Rechthoek 21"/>
          <p:cNvSpPr/>
          <p:nvPr/>
        </p:nvSpPr>
        <p:spPr>
          <a:xfrm>
            <a:off x="4820816" y="3937177"/>
            <a:ext cx="7215673" cy="2677656"/>
          </a:xfrm>
          <a:prstGeom prst="rect">
            <a:avLst/>
          </a:prstGeom>
          <a:solidFill>
            <a:schemeClr val="bg1"/>
          </a:solidFill>
        </p:spPr>
        <p:txBody>
          <a:bodyPr wrap="square">
            <a:spAutoFit/>
          </a:bodyPr>
          <a:lstStyle/>
          <a:p>
            <a:r>
              <a:rPr lang="nl-NL" sz="1200" b="1" dirty="0">
                <a:solidFill>
                  <a:srgbClr val="333333"/>
                </a:solidFill>
              </a:rPr>
              <a:t>Verslag per werksessie: </a:t>
            </a:r>
          </a:p>
          <a:p>
            <a:r>
              <a:rPr lang="nl-NL" sz="1200" b="1" dirty="0">
                <a:solidFill>
                  <a:srgbClr val="333333"/>
                </a:solidFill>
              </a:rPr>
              <a:t>Terugblik werksessie 3 </a:t>
            </a:r>
            <a:endParaRPr lang="nl-NL" sz="1200" dirty="0">
              <a:solidFill>
                <a:srgbClr val="333333"/>
              </a:solidFill>
            </a:endParaRPr>
          </a:p>
          <a:p>
            <a:r>
              <a:rPr lang="nl-NL" sz="1200" dirty="0">
                <a:solidFill>
                  <a:srgbClr val="333333"/>
                </a:solidFill>
              </a:rPr>
              <a:t>In de vorige werksessie hebben de kartrekker verpleegkundigen en teamhoofden zich samen gebogen over de tussenstappen (resultaat- en inspanningsdoelen) die nodig zijn om ‘patiënt en naastenparticipatie’ en ‘Mijn opname’ te implementeren op de verpleegafdelingen. Daarnaast zijn succesvolle initiatieven die bijdragen aan toekomstbestendige verpleegkundige zorg op hun eigen afdeling gedeeld als inspiratie voor de aanwezigen en aansluitend bij het gedachtegoed vanuit Mission (</a:t>
            </a:r>
            <a:r>
              <a:rPr lang="nl-NL" sz="1200" dirty="0" err="1">
                <a:solidFill>
                  <a:srgbClr val="333333"/>
                </a:solidFill>
              </a:rPr>
              <a:t>Im</a:t>
            </a:r>
            <a:r>
              <a:rPr lang="nl-NL" sz="1200" dirty="0">
                <a:solidFill>
                  <a:srgbClr val="333333"/>
                </a:solidFill>
              </a:rPr>
              <a:t>)</a:t>
            </a:r>
            <a:r>
              <a:rPr lang="nl-NL" sz="1200" dirty="0" err="1">
                <a:solidFill>
                  <a:srgbClr val="333333"/>
                </a:solidFill>
              </a:rPr>
              <a:t>possible</a:t>
            </a:r>
            <a:r>
              <a:rPr lang="nl-NL" sz="1200" dirty="0">
                <a:solidFill>
                  <a:srgbClr val="333333"/>
                </a:solidFill>
              </a:rPr>
              <a:t>. </a:t>
            </a:r>
          </a:p>
          <a:p>
            <a:r>
              <a:rPr lang="nl-NL" sz="1200" b="1" dirty="0">
                <a:solidFill>
                  <a:srgbClr val="333333"/>
                </a:solidFill>
              </a:rPr>
              <a:t>Werksessie 4</a:t>
            </a:r>
            <a:endParaRPr lang="nl-NL" sz="1200" dirty="0">
              <a:solidFill>
                <a:srgbClr val="333333"/>
              </a:solidFill>
            </a:endParaRPr>
          </a:p>
          <a:p>
            <a:r>
              <a:rPr lang="nl-NL" sz="1200" dirty="0">
                <a:solidFill>
                  <a:srgbClr val="333333"/>
                </a:solidFill>
              </a:rPr>
              <a:t>In werksessie 4 (22 januari) heeft het projectteam inzicht gegeven in de samenwerkingspartners (stakeholders) waar zij achter de schermen contact mee hebben en de acties die er achter de schermen al uitgezet zijn. De kartrekker verpleegkundigen hebben hiermee hun blik kunnen verbreden en hun eigen overzicht met samenwerkingspartners kunnen aanvullen. Daarnaast heeft deze informatie bijgedragen aan de eerste stappen in het concretiseren van het actieplan. Er is nagedacht over het meetbaar maken van doelen en hoe daarin de gemeenschappelijkheid en samenwerking opgezocht kan worden. </a:t>
            </a:r>
            <a:endParaRPr lang="nl-NL" sz="1200" b="0" i="0" dirty="0">
              <a:solidFill>
                <a:srgbClr val="333333"/>
              </a:solidFill>
              <a:effectLst/>
            </a:endParaRPr>
          </a:p>
        </p:txBody>
      </p:sp>
      <p:pic>
        <p:nvPicPr>
          <p:cNvPr id="24" name="Afbeelding 23"/>
          <p:cNvPicPr>
            <a:picLocks noChangeAspect="1"/>
          </p:cNvPicPr>
          <p:nvPr/>
        </p:nvPicPr>
        <p:blipFill>
          <a:blip r:embed="rId6"/>
          <a:stretch>
            <a:fillRect/>
          </a:stretch>
        </p:blipFill>
        <p:spPr>
          <a:xfrm>
            <a:off x="4920632" y="1907610"/>
            <a:ext cx="3508020" cy="1754010"/>
          </a:xfrm>
          <a:prstGeom prst="rect">
            <a:avLst/>
          </a:prstGeom>
        </p:spPr>
      </p:pic>
    </p:spTree>
    <p:extLst>
      <p:ext uri="{BB962C8B-B14F-4D97-AF65-F5344CB8AC3E}">
        <p14:creationId xmlns:p14="http://schemas.microsoft.com/office/powerpoint/2010/main" val="100591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VHlKTzp.wD_PZTVUtggA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 Antonius ziekenhuis template">
  <a:themeElements>
    <a:clrScheme name="Custom 7">
      <a:dk1>
        <a:srgbClr val="000000"/>
      </a:dk1>
      <a:lt1>
        <a:sysClr val="window" lastClr="FFFFFF"/>
      </a:lt1>
      <a:dk2>
        <a:srgbClr val="575757"/>
      </a:dk2>
      <a:lt2>
        <a:srgbClr val="B4AAAA"/>
      </a:lt2>
      <a:accent1>
        <a:srgbClr val="840054"/>
      </a:accent1>
      <a:accent2>
        <a:srgbClr val="F26522"/>
      </a:accent2>
      <a:accent3>
        <a:srgbClr val="019FCC"/>
      </a:accent3>
      <a:accent4>
        <a:srgbClr val="CF0072"/>
      </a:accent4>
      <a:accent5>
        <a:srgbClr val="009898"/>
      </a:accent5>
      <a:accent6>
        <a:srgbClr val="55283C"/>
      </a:accent6>
      <a:hlink>
        <a:srgbClr val="B97382"/>
      </a:hlink>
      <a:folHlink>
        <a:srgbClr val="B4AAAA"/>
      </a:folHlink>
    </a:clrScheme>
    <a:fontScheme name="St. Antonius Ziekenhuis font">
      <a:majorFont>
        <a:latin typeface="Alwyn"/>
        <a:ea typeface=""/>
        <a:cs typeface=""/>
      </a:majorFont>
      <a:minorFont>
        <a:latin typeface="Alwy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85750" indent="-285750" algn="l">
          <a:lnSpc>
            <a:spcPct val="90000"/>
          </a:lnSpc>
          <a:spcBef>
            <a:spcPts val="600"/>
          </a:spcBef>
          <a:spcAft>
            <a:spcPts val="600"/>
          </a:spcAft>
          <a:buClr>
            <a:schemeClr val="tx1">
              <a:lumMod val="75000"/>
              <a:lumOff val="25000"/>
            </a:schemeClr>
          </a:buClr>
          <a:buFont typeface="Arial" panose="020B0604020202020204" pitchFamily="34" charset="0"/>
          <a:buChar char="•"/>
          <a:defRPr sz="1600"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 Antonius template">
  <a:themeElements>
    <a:clrScheme name="St Antonius">
      <a:dk1>
        <a:srgbClr val="000000"/>
      </a:dk1>
      <a:lt1>
        <a:sysClr val="window" lastClr="FFFFFF"/>
      </a:lt1>
      <a:dk2>
        <a:srgbClr val="575757"/>
      </a:dk2>
      <a:lt2>
        <a:srgbClr val="B4AAAA"/>
      </a:lt2>
      <a:accent1>
        <a:srgbClr val="840054"/>
      </a:accent1>
      <a:accent2>
        <a:srgbClr val="F26522"/>
      </a:accent2>
      <a:accent3>
        <a:srgbClr val="019FCC"/>
      </a:accent3>
      <a:accent4>
        <a:srgbClr val="CF0072"/>
      </a:accent4>
      <a:accent5>
        <a:srgbClr val="009898"/>
      </a:accent5>
      <a:accent6>
        <a:srgbClr val="55283C"/>
      </a:accent6>
      <a:hlink>
        <a:srgbClr val="B97382"/>
      </a:hlink>
      <a:folHlink>
        <a:srgbClr val="B4AAAA"/>
      </a:folHlink>
    </a:clrScheme>
    <a:fontScheme name="St. Antonius Ziekenhuis font">
      <a:majorFont>
        <a:latin typeface="Alwyn"/>
        <a:ea typeface=""/>
        <a:cs typeface=""/>
      </a:majorFont>
      <a:minorFont>
        <a:latin typeface="Alwy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85750" indent="-285750" algn="l">
          <a:lnSpc>
            <a:spcPct val="90000"/>
          </a:lnSpc>
          <a:spcBef>
            <a:spcPts val="600"/>
          </a:spcBef>
          <a:spcAft>
            <a:spcPts val="600"/>
          </a:spcAft>
          <a:buClr>
            <a:schemeClr val="tx1">
              <a:lumMod val="75000"/>
              <a:lumOff val="25000"/>
            </a:schemeClr>
          </a:buClr>
          <a:buFont typeface="Arial" panose="020B0604020202020204" pitchFamily="34" charset="0"/>
          <a:buChar char="•"/>
          <a:defRPr sz="1600"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 Antonius ziekenhuis template">
  <a:themeElements>
    <a:clrScheme name="Custom 7">
      <a:dk1>
        <a:srgbClr val="000000"/>
      </a:dk1>
      <a:lt1>
        <a:sysClr val="window" lastClr="FFFFFF"/>
      </a:lt1>
      <a:dk2>
        <a:srgbClr val="575757"/>
      </a:dk2>
      <a:lt2>
        <a:srgbClr val="B4AAAA"/>
      </a:lt2>
      <a:accent1>
        <a:srgbClr val="840054"/>
      </a:accent1>
      <a:accent2>
        <a:srgbClr val="F26522"/>
      </a:accent2>
      <a:accent3>
        <a:srgbClr val="019FCC"/>
      </a:accent3>
      <a:accent4>
        <a:srgbClr val="CF0072"/>
      </a:accent4>
      <a:accent5>
        <a:srgbClr val="009898"/>
      </a:accent5>
      <a:accent6>
        <a:srgbClr val="55283C"/>
      </a:accent6>
      <a:hlink>
        <a:srgbClr val="B97382"/>
      </a:hlink>
      <a:folHlink>
        <a:srgbClr val="B4AAAA"/>
      </a:folHlink>
    </a:clrScheme>
    <a:fontScheme name="St. Antonius Ziekenhuis font">
      <a:majorFont>
        <a:latin typeface="Alwyn"/>
        <a:ea typeface=""/>
        <a:cs typeface=""/>
      </a:majorFont>
      <a:minorFont>
        <a:latin typeface="Alwy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85750" indent="-285750" algn="l">
          <a:lnSpc>
            <a:spcPct val="90000"/>
          </a:lnSpc>
          <a:spcBef>
            <a:spcPts val="600"/>
          </a:spcBef>
          <a:spcAft>
            <a:spcPts val="600"/>
          </a:spcAft>
          <a:buClr>
            <a:schemeClr val="tx1">
              <a:lumMod val="75000"/>
              <a:lumOff val="25000"/>
            </a:schemeClr>
          </a:buClr>
          <a:buFont typeface="Arial" panose="020B0604020202020204" pitchFamily="34" charset="0"/>
          <a:buChar char="•"/>
          <a:defRPr sz="1600"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t. Antonius ziekenhuis template">
  <a:themeElements>
    <a:clrScheme name="Custom 7">
      <a:dk1>
        <a:srgbClr val="000000"/>
      </a:dk1>
      <a:lt1>
        <a:sysClr val="window" lastClr="FFFFFF"/>
      </a:lt1>
      <a:dk2>
        <a:srgbClr val="575757"/>
      </a:dk2>
      <a:lt2>
        <a:srgbClr val="B4AAAA"/>
      </a:lt2>
      <a:accent1>
        <a:srgbClr val="840054"/>
      </a:accent1>
      <a:accent2>
        <a:srgbClr val="F26522"/>
      </a:accent2>
      <a:accent3>
        <a:srgbClr val="019FCC"/>
      </a:accent3>
      <a:accent4>
        <a:srgbClr val="CF0072"/>
      </a:accent4>
      <a:accent5>
        <a:srgbClr val="009898"/>
      </a:accent5>
      <a:accent6>
        <a:srgbClr val="55283C"/>
      </a:accent6>
      <a:hlink>
        <a:srgbClr val="B97382"/>
      </a:hlink>
      <a:folHlink>
        <a:srgbClr val="B4AAAA"/>
      </a:folHlink>
    </a:clrScheme>
    <a:fontScheme name="St. Antonius Ziekenhuis font">
      <a:majorFont>
        <a:latin typeface="Alwyn"/>
        <a:ea typeface=""/>
        <a:cs typeface=""/>
      </a:majorFont>
      <a:minorFont>
        <a:latin typeface="Alwy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85750" indent="-285750" algn="l">
          <a:lnSpc>
            <a:spcPct val="90000"/>
          </a:lnSpc>
          <a:spcBef>
            <a:spcPts val="600"/>
          </a:spcBef>
          <a:spcAft>
            <a:spcPts val="600"/>
          </a:spcAft>
          <a:buClr>
            <a:schemeClr val="tx1">
              <a:lumMod val="75000"/>
              <a:lumOff val="25000"/>
            </a:schemeClr>
          </a:buClr>
          <a:buFont typeface="Arial" panose="020B0604020202020204" pitchFamily="34" charset="0"/>
          <a:buChar char="•"/>
          <a:defRPr sz="1600"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St. Antonius ziekenhuis template">
  <a:themeElements>
    <a:clrScheme name="Custom 7">
      <a:dk1>
        <a:srgbClr val="000000"/>
      </a:dk1>
      <a:lt1>
        <a:sysClr val="window" lastClr="FFFFFF"/>
      </a:lt1>
      <a:dk2>
        <a:srgbClr val="575757"/>
      </a:dk2>
      <a:lt2>
        <a:srgbClr val="B4AAAA"/>
      </a:lt2>
      <a:accent1>
        <a:srgbClr val="840054"/>
      </a:accent1>
      <a:accent2>
        <a:srgbClr val="F26522"/>
      </a:accent2>
      <a:accent3>
        <a:srgbClr val="019FCC"/>
      </a:accent3>
      <a:accent4>
        <a:srgbClr val="CF0072"/>
      </a:accent4>
      <a:accent5>
        <a:srgbClr val="009898"/>
      </a:accent5>
      <a:accent6>
        <a:srgbClr val="55283C"/>
      </a:accent6>
      <a:hlink>
        <a:srgbClr val="B97382"/>
      </a:hlink>
      <a:folHlink>
        <a:srgbClr val="B4AAAA"/>
      </a:folHlink>
    </a:clrScheme>
    <a:fontScheme name="St. Antonius Ziekenhuis font">
      <a:majorFont>
        <a:latin typeface="Alwyn"/>
        <a:ea typeface=""/>
        <a:cs typeface=""/>
      </a:majorFont>
      <a:minorFont>
        <a:latin typeface="Alwy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85750" indent="-285750" algn="l">
          <a:lnSpc>
            <a:spcPct val="90000"/>
          </a:lnSpc>
          <a:spcBef>
            <a:spcPts val="600"/>
          </a:spcBef>
          <a:spcAft>
            <a:spcPts val="600"/>
          </a:spcAft>
          <a:buClr>
            <a:schemeClr val="tx1">
              <a:lumMod val="75000"/>
              <a:lumOff val="25000"/>
            </a:schemeClr>
          </a:buClr>
          <a:buFont typeface="Arial" panose="020B0604020202020204" pitchFamily="34" charset="0"/>
          <a:buChar char="•"/>
          <a:defRPr sz="1600"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6203</TotalTime>
  <Words>1006</Words>
  <Application>Microsoft Office PowerPoint</Application>
  <PresentationFormat>Breedbeeld</PresentationFormat>
  <Paragraphs>95</Paragraphs>
  <Slides>6</Slides>
  <Notes>3</Notes>
  <HiddenSlides>0</HiddenSlides>
  <MMClips>0</MMClips>
  <ScaleCrop>false</ScaleCrop>
  <HeadingPairs>
    <vt:vector size="8" baseType="variant">
      <vt:variant>
        <vt:lpstr>Gebruikte lettertypen</vt:lpstr>
      </vt:variant>
      <vt:variant>
        <vt:i4>3</vt:i4>
      </vt:variant>
      <vt:variant>
        <vt:lpstr>Thema</vt:lpstr>
      </vt:variant>
      <vt:variant>
        <vt:i4>5</vt:i4>
      </vt:variant>
      <vt:variant>
        <vt:lpstr>Ingesloten OLE-bronprogramma's</vt:lpstr>
      </vt:variant>
      <vt:variant>
        <vt:i4>1</vt:i4>
      </vt:variant>
      <vt:variant>
        <vt:lpstr>Diatitels</vt:lpstr>
      </vt:variant>
      <vt:variant>
        <vt:i4>6</vt:i4>
      </vt:variant>
    </vt:vector>
  </HeadingPairs>
  <TitlesOfParts>
    <vt:vector size="15" baseType="lpstr">
      <vt:lpstr>Alwyn</vt:lpstr>
      <vt:lpstr>Arial</vt:lpstr>
      <vt:lpstr>Calibri</vt:lpstr>
      <vt:lpstr>St. Antonius ziekenhuis template</vt:lpstr>
      <vt:lpstr>St. Antonius template</vt:lpstr>
      <vt:lpstr>1_St. Antonius ziekenhuis template</vt:lpstr>
      <vt:lpstr>2_St. Antonius ziekenhuis template</vt:lpstr>
      <vt:lpstr>3_St. Antonius ziekenhuis template</vt:lpstr>
      <vt:lpstr>think-cell Slide</vt:lpstr>
      <vt:lpstr>Mission (Im)possible werksessies</vt:lpstr>
      <vt:lpstr>Het vervolg van Mission (Im)possible in het St. Antonius Ziekenhuis</vt:lpstr>
      <vt:lpstr>Hoe geven we het vervolg vorm</vt:lpstr>
      <vt:lpstr>Planning werksessies met verpleegkundigen en leiding afdelingen</vt:lpstr>
      <vt:lpstr>Vormgeving werksessies met (regie) verpleegkundigen en leiding</vt:lpstr>
      <vt:lpstr>Impressie van de werksessies</vt:lpstr>
    </vt:vector>
  </TitlesOfParts>
  <Company>St. Antonius Ziekenhuis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Meulen, Gerbrecht van der (Longziekten kliniek NG)</dc:creator>
  <cp:lastModifiedBy>Inge Munniks</cp:lastModifiedBy>
  <cp:revision>399</cp:revision>
  <cp:lastPrinted>2024-12-19T08:35:18Z</cp:lastPrinted>
  <dcterms:created xsi:type="dcterms:W3CDTF">2024-05-02T16:11:30Z</dcterms:created>
  <dcterms:modified xsi:type="dcterms:W3CDTF">2025-03-14T10:36:05Z</dcterms:modified>
</cp:coreProperties>
</file>